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99" r:id="rId5"/>
    <p:sldId id="287" r:id="rId6"/>
    <p:sldId id="268" r:id="rId7"/>
    <p:sldId id="300" r:id="rId8"/>
    <p:sldId id="263" r:id="rId9"/>
    <p:sldId id="288" r:id="rId10"/>
    <p:sldId id="289" r:id="rId11"/>
    <p:sldId id="290" r:id="rId12"/>
    <p:sldId id="269" r:id="rId13"/>
    <p:sldId id="291" r:id="rId14"/>
    <p:sldId id="301" r:id="rId15"/>
    <p:sldId id="270" r:id="rId16"/>
    <p:sldId id="302" r:id="rId17"/>
    <p:sldId id="272" r:id="rId18"/>
    <p:sldId id="303" r:id="rId19"/>
    <p:sldId id="273" r:id="rId20"/>
    <p:sldId id="304" r:id="rId21"/>
    <p:sldId id="266" r:id="rId22"/>
    <p:sldId id="292" r:id="rId23"/>
    <p:sldId id="293" r:id="rId24"/>
    <p:sldId id="294" r:id="rId25"/>
    <p:sldId id="279" r:id="rId26"/>
    <p:sldId id="275" r:id="rId27"/>
    <p:sldId id="295" r:id="rId28"/>
    <p:sldId id="296" r:id="rId29"/>
    <p:sldId id="280" r:id="rId30"/>
    <p:sldId id="297" r:id="rId31"/>
    <p:sldId id="282" r:id="rId32"/>
    <p:sldId id="305" r:id="rId33"/>
    <p:sldId id="298" r:id="rId34"/>
    <p:sldId id="284" r:id="rId35"/>
    <p:sldId id="285" r:id="rId36"/>
    <p:sldId id="286" r:id="rId37"/>
    <p:sldId id="281" r:id="rId38"/>
    <p:sldId id="265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F0D33-F9F9-4D27-A2A3-E306E954C124}" type="doc">
      <dgm:prSet loTypeId="urn:microsoft.com/office/officeart/2005/8/layout/vList6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AF38846-4D68-4A3E-9999-ED9EDDF8E895}">
      <dgm:prSet/>
      <dgm:spPr>
        <a:solidFill>
          <a:srgbClr val="0070C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Comic Sans MS" panose="030F0702030302020204" pitchFamily="66" charset="0"/>
            </a:rPr>
            <a:t>¡BUENAS NOTICIAS!</a:t>
          </a:r>
          <a:endParaRPr lang="es-ES" dirty="0"/>
        </a:p>
      </dgm:t>
    </dgm:pt>
    <dgm:pt modelId="{A708A606-DA27-45C4-8C83-88480E841FBE}" type="parTrans" cxnId="{B2954A9C-7F9E-4D36-8176-D4BE0DD72B1D}">
      <dgm:prSet/>
      <dgm:spPr/>
      <dgm:t>
        <a:bodyPr/>
        <a:lstStyle/>
        <a:p>
          <a:endParaRPr lang="es-ES"/>
        </a:p>
      </dgm:t>
    </dgm:pt>
    <dgm:pt modelId="{21A39CB8-66BB-484A-A342-496B5902ADCF}" type="sibTrans" cxnId="{B2954A9C-7F9E-4D36-8176-D4BE0DD72B1D}">
      <dgm:prSet/>
      <dgm:spPr/>
      <dgm:t>
        <a:bodyPr/>
        <a:lstStyle/>
        <a:p>
          <a:endParaRPr lang="es-ES"/>
        </a:p>
      </dgm:t>
    </dgm:pt>
    <dgm:pt modelId="{1D60EBC1-57B7-46EC-A46A-4886FAEFD82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Comic Sans MS" panose="030F0702030302020204" pitchFamily="66" charset="0"/>
            </a:rPr>
            <a:t>El reino de Dios ya está aquí</a:t>
          </a:r>
        </a:p>
      </dgm:t>
    </dgm:pt>
    <dgm:pt modelId="{8F35B724-ABB4-4464-B3F9-A18788030A60}" type="sibTrans" cxnId="{46FD9A0C-A940-447F-BBA8-D09243B2C59E}">
      <dgm:prSet/>
      <dgm:spPr/>
      <dgm:t>
        <a:bodyPr/>
        <a:lstStyle/>
        <a:p>
          <a:endParaRPr lang="es-ES"/>
        </a:p>
      </dgm:t>
    </dgm:pt>
    <dgm:pt modelId="{E73F6BA8-CF50-4F95-A9A3-0640A2B4A51D}" type="parTrans" cxnId="{46FD9A0C-A940-447F-BBA8-D09243B2C59E}">
      <dgm:prSet/>
      <dgm:spPr/>
      <dgm:t>
        <a:bodyPr/>
        <a:lstStyle/>
        <a:p>
          <a:endParaRPr lang="es-ES"/>
        </a:p>
      </dgm:t>
    </dgm:pt>
    <dgm:pt modelId="{EC929D4A-2C04-4491-B1B0-BA2D0506C7A6}" type="pres">
      <dgm:prSet presAssocID="{770F0D33-F9F9-4D27-A2A3-E306E954C124}" presName="Name0" presStyleCnt="0">
        <dgm:presLayoutVars>
          <dgm:dir/>
          <dgm:animLvl val="lvl"/>
          <dgm:resizeHandles/>
        </dgm:presLayoutVars>
      </dgm:prSet>
      <dgm:spPr/>
    </dgm:pt>
    <dgm:pt modelId="{A8FDA6B4-7544-41B7-9D14-97170613947A}" type="pres">
      <dgm:prSet presAssocID="{1AF38846-4D68-4A3E-9999-ED9EDDF8E895}" presName="linNode" presStyleCnt="0"/>
      <dgm:spPr/>
    </dgm:pt>
    <dgm:pt modelId="{0731B0DB-44E9-416F-B4FC-09A0DF8F873A}" type="pres">
      <dgm:prSet presAssocID="{1AF38846-4D68-4A3E-9999-ED9EDDF8E895}" presName="parentShp" presStyleLbl="node1" presStyleIdx="0" presStyleCnt="1">
        <dgm:presLayoutVars>
          <dgm:bulletEnabled val="1"/>
        </dgm:presLayoutVars>
      </dgm:prSet>
      <dgm:spPr/>
    </dgm:pt>
    <dgm:pt modelId="{99BCEE1E-D3A6-48D2-8258-CD0D422F041C}" type="pres">
      <dgm:prSet presAssocID="{1AF38846-4D68-4A3E-9999-ED9EDDF8E895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6FD9A0C-A940-447F-BBA8-D09243B2C59E}" srcId="{1AF38846-4D68-4A3E-9999-ED9EDDF8E895}" destId="{1D60EBC1-57B7-46EC-A46A-4886FAEFD82B}" srcOrd="0" destOrd="0" parTransId="{E73F6BA8-CF50-4F95-A9A3-0640A2B4A51D}" sibTransId="{8F35B724-ABB4-4464-B3F9-A18788030A60}"/>
    <dgm:cxn modelId="{C311EA34-BDFB-4366-B0DC-3FAA0538F85C}" type="presOf" srcId="{1D60EBC1-57B7-46EC-A46A-4886FAEFD82B}" destId="{99BCEE1E-D3A6-48D2-8258-CD0D422F041C}" srcOrd="0" destOrd="0" presId="urn:microsoft.com/office/officeart/2005/8/layout/vList6"/>
    <dgm:cxn modelId="{65AC9F65-EE83-4873-B532-67C4C79BAAF4}" type="presOf" srcId="{770F0D33-F9F9-4D27-A2A3-E306E954C124}" destId="{EC929D4A-2C04-4491-B1B0-BA2D0506C7A6}" srcOrd="0" destOrd="0" presId="urn:microsoft.com/office/officeart/2005/8/layout/vList6"/>
    <dgm:cxn modelId="{B2954A9C-7F9E-4D36-8176-D4BE0DD72B1D}" srcId="{770F0D33-F9F9-4D27-A2A3-E306E954C124}" destId="{1AF38846-4D68-4A3E-9999-ED9EDDF8E895}" srcOrd="0" destOrd="0" parTransId="{A708A606-DA27-45C4-8C83-88480E841FBE}" sibTransId="{21A39CB8-66BB-484A-A342-496B5902ADCF}"/>
    <dgm:cxn modelId="{086139DF-8DF7-46A9-A71F-4C6FD5D8C345}" type="presOf" srcId="{1AF38846-4D68-4A3E-9999-ED9EDDF8E895}" destId="{0731B0DB-44E9-416F-B4FC-09A0DF8F873A}" srcOrd="0" destOrd="0" presId="urn:microsoft.com/office/officeart/2005/8/layout/vList6"/>
    <dgm:cxn modelId="{0CE7D667-F2A3-4CC0-81D4-99C523298CE0}" type="presParOf" srcId="{EC929D4A-2C04-4491-B1B0-BA2D0506C7A6}" destId="{A8FDA6B4-7544-41B7-9D14-97170613947A}" srcOrd="0" destOrd="0" presId="urn:microsoft.com/office/officeart/2005/8/layout/vList6"/>
    <dgm:cxn modelId="{99B87117-D609-4B66-B38D-BFBD3C165121}" type="presParOf" srcId="{A8FDA6B4-7544-41B7-9D14-97170613947A}" destId="{0731B0DB-44E9-416F-B4FC-09A0DF8F873A}" srcOrd="0" destOrd="0" presId="urn:microsoft.com/office/officeart/2005/8/layout/vList6"/>
    <dgm:cxn modelId="{2B085C82-5B22-443E-B454-FFB6A01937DC}" type="presParOf" srcId="{A8FDA6B4-7544-41B7-9D14-97170613947A}" destId="{99BCEE1E-D3A6-48D2-8258-CD0D422F04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E77C9-6ED5-4506-8EFD-2C3312C3E1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A477653-05B0-4E07-949A-7A6FCDFA9EBC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s-ES" baseline="0" dirty="0">
              <a:latin typeface="Arial" panose="020B0604020202020204" pitchFamily="34" charset="0"/>
              <a:cs typeface="Arial" panose="020B0604020202020204" pitchFamily="34" charset="0"/>
            </a:rPr>
            <a:t> sigue los mandamientos, el pacto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9299C-3B73-48DE-A09D-4268E04C2634}" type="parTrans" cxnId="{737E498E-9475-4219-AFE4-31EB85E86F7C}">
      <dgm:prSet/>
      <dgm:spPr/>
      <dgm:t>
        <a:bodyPr/>
        <a:lstStyle/>
        <a:p>
          <a:endParaRPr lang="es-ES"/>
        </a:p>
      </dgm:t>
    </dgm:pt>
    <dgm:pt modelId="{123BF32C-B7A0-4541-B46F-0000F83C0E51}" type="sibTrans" cxnId="{737E498E-9475-4219-AFE4-31EB85E86F7C}">
      <dgm:prSet/>
      <dgm:spPr/>
      <dgm:t>
        <a:bodyPr/>
        <a:lstStyle/>
        <a:p>
          <a:endParaRPr lang="es-ES"/>
        </a:p>
      </dgm:t>
    </dgm:pt>
    <dgm:pt modelId="{E64EB051-8239-46C4-B32E-086316503C9A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700" dirty="0">
              <a:latin typeface="Comic Sans MS" panose="030F0702030302020204" pitchFamily="66" charset="0"/>
            </a:rPr>
            <a:t>   </a:t>
          </a:r>
          <a:r>
            <a:rPr lang="es-ES" sz="3200" dirty="0">
              <a:ln>
                <a:solidFill>
                  <a:srgbClr val="00B0F0"/>
                </a:solidFill>
              </a:ln>
              <a:latin typeface="Arial" panose="020B0604020202020204" pitchFamily="34" charset="0"/>
              <a:cs typeface="Arial" panose="020B0604020202020204" pitchFamily="34" charset="0"/>
            </a:rPr>
            <a:t>¡No es el Mesías!</a:t>
          </a:r>
        </a:p>
        <a:p>
          <a:endParaRPr lang="es-ES" sz="2800" dirty="0">
            <a:ln>
              <a:solidFill>
                <a:srgbClr val="00B0F0"/>
              </a:solidFill>
            </a:ln>
            <a:latin typeface="Comic Sans MS" panose="030F0702030302020204" pitchFamily="66" charset="0"/>
          </a:endParaRPr>
        </a:p>
        <a:p>
          <a:endParaRPr lang="es-ES" sz="2800" dirty="0">
            <a:ln>
              <a:solidFill>
                <a:srgbClr val="00B0F0"/>
              </a:solidFill>
            </a:ln>
          </a:endParaRPr>
        </a:p>
      </dgm:t>
    </dgm:pt>
    <dgm:pt modelId="{1DA453F0-B6C5-4F05-B762-A1F9EB805888}" type="parTrans" cxnId="{E0E617C8-0D52-465E-A60D-3FB6B7E98D7A}">
      <dgm:prSet/>
      <dgm:spPr/>
      <dgm:t>
        <a:bodyPr/>
        <a:lstStyle/>
        <a:p>
          <a:endParaRPr lang="es-ES"/>
        </a:p>
      </dgm:t>
    </dgm:pt>
    <dgm:pt modelId="{4D9E7FF3-986E-487A-A76B-F0358404D479}" type="sibTrans" cxnId="{E0E617C8-0D52-465E-A60D-3FB6B7E98D7A}">
      <dgm:prSet/>
      <dgm:spPr/>
      <dgm:t>
        <a:bodyPr/>
        <a:lstStyle/>
        <a:p>
          <a:endParaRPr lang="es-ES"/>
        </a:p>
      </dgm:t>
    </dgm:pt>
    <dgm:pt modelId="{5125C3D5-662D-4BE1-B030-3AB5F482178F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les devolvió el reino</a:t>
          </a:r>
        </a:p>
      </dgm:t>
    </dgm:pt>
    <dgm:pt modelId="{A1ED94AA-DAF6-45DD-AD9D-B4AE07388AB4}" type="parTrans" cxnId="{338E34C4-378B-46C2-9ECC-BC541B3F8EA1}">
      <dgm:prSet/>
      <dgm:spPr/>
      <dgm:t>
        <a:bodyPr/>
        <a:lstStyle/>
        <a:p>
          <a:endParaRPr lang="es-ES"/>
        </a:p>
      </dgm:t>
    </dgm:pt>
    <dgm:pt modelId="{1544F877-0C96-49CA-AB72-0022D9BF1B12}" type="sibTrans" cxnId="{338E34C4-378B-46C2-9ECC-BC541B3F8EA1}">
      <dgm:prSet/>
      <dgm:spPr/>
      <dgm:t>
        <a:bodyPr/>
        <a:lstStyle/>
        <a:p>
          <a:endParaRPr lang="es-ES"/>
        </a:p>
      </dgm:t>
    </dgm:pt>
    <dgm:pt modelId="{AF231C94-E09C-4D6B-95E0-3D0824F8BA13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¡No es el Mesías!</a:t>
          </a:r>
        </a:p>
      </dgm:t>
    </dgm:pt>
    <dgm:pt modelId="{EB2551A0-1681-4754-A653-6E3AC8BC4E8B}" type="sibTrans" cxnId="{0C8F5155-7EB8-448D-A89A-35F9AADD1223}">
      <dgm:prSet/>
      <dgm:spPr/>
      <dgm:t>
        <a:bodyPr/>
        <a:lstStyle/>
        <a:p>
          <a:endParaRPr lang="es-ES"/>
        </a:p>
      </dgm:t>
    </dgm:pt>
    <dgm:pt modelId="{043406DF-6DC2-40F6-BAD9-3A3D0163F21E}" type="parTrans" cxnId="{0C8F5155-7EB8-448D-A89A-35F9AADD1223}">
      <dgm:prSet/>
      <dgm:spPr/>
      <dgm:t>
        <a:bodyPr/>
        <a:lstStyle/>
        <a:p>
          <a:endParaRPr lang="es-ES"/>
        </a:p>
      </dgm:t>
    </dgm:pt>
    <dgm:pt modelId="{8264E954-68B3-4199-A8F1-4B99EA7E5735}" type="pres">
      <dgm:prSet presAssocID="{ED8E77C9-6ED5-4506-8EFD-2C3312C3E18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BA242FD-2944-4AB1-898A-33D9D0BC2D57}" type="pres">
      <dgm:prSet presAssocID="{2A477653-05B0-4E07-949A-7A6FCDFA9EBC}" presName="parentText1" presStyleLbl="node1" presStyleIdx="0" presStyleCnt="2" custScaleX="64500" custLinFactNeighborX="-17515" custLinFactNeighborY="849">
        <dgm:presLayoutVars>
          <dgm:chMax/>
          <dgm:chPref val="3"/>
          <dgm:bulletEnabled val="1"/>
        </dgm:presLayoutVars>
      </dgm:prSet>
      <dgm:spPr/>
    </dgm:pt>
    <dgm:pt modelId="{6B9C7300-07EE-4111-8198-B8CBBF2F0972}" type="pres">
      <dgm:prSet presAssocID="{2A477653-05B0-4E07-949A-7A6FCDFA9EBC}" presName="childText1" presStyleLbl="solidAlignAcc1" presStyleIdx="0" presStyleCnt="2" custScaleY="17533" custLinFactNeighborX="0" custLinFactNeighborY="-42612">
        <dgm:presLayoutVars>
          <dgm:chMax val="0"/>
          <dgm:chPref val="0"/>
          <dgm:bulletEnabled val="1"/>
        </dgm:presLayoutVars>
      </dgm:prSet>
      <dgm:spPr/>
    </dgm:pt>
    <dgm:pt modelId="{E7F33941-6478-42C1-BFCD-BB119744B70C}" type="pres">
      <dgm:prSet presAssocID="{5125C3D5-662D-4BE1-B030-3AB5F482178F}" presName="parentText2" presStyleLbl="node1" presStyleIdx="1" presStyleCnt="2" custLinFactNeighborX="-41042" custLinFactNeighborY="55775">
        <dgm:presLayoutVars>
          <dgm:chMax/>
          <dgm:chPref val="3"/>
          <dgm:bulletEnabled val="1"/>
        </dgm:presLayoutVars>
      </dgm:prSet>
      <dgm:spPr/>
    </dgm:pt>
    <dgm:pt modelId="{592DF693-2A9F-44B2-B701-32272E37B977}" type="pres">
      <dgm:prSet presAssocID="{5125C3D5-662D-4BE1-B030-3AB5F482178F}" presName="childText2" presStyleLbl="solidAlignAcc1" presStyleIdx="1" presStyleCnt="2" custScaleX="74402" custScaleY="17631" custLinFactNeighborX="-60719" custLinFactNeighborY="-16991">
        <dgm:presLayoutVars>
          <dgm:chMax val="0"/>
          <dgm:chPref val="0"/>
          <dgm:bulletEnabled val="1"/>
        </dgm:presLayoutVars>
      </dgm:prSet>
      <dgm:spPr/>
    </dgm:pt>
  </dgm:ptLst>
  <dgm:cxnLst>
    <dgm:cxn modelId="{CC2FA218-FEB4-421A-979D-96CC74EF6781}" type="presOf" srcId="{ED8E77C9-6ED5-4506-8EFD-2C3312C3E181}" destId="{8264E954-68B3-4199-A8F1-4B99EA7E5735}" srcOrd="0" destOrd="0" presId="urn:microsoft.com/office/officeart/2009/3/layout/IncreasingArrowsProcess"/>
    <dgm:cxn modelId="{4D075A2E-7D3E-445D-AA6C-8303C22E6B4D}" type="presOf" srcId="{2A477653-05B0-4E07-949A-7A6FCDFA9EBC}" destId="{CBA242FD-2944-4AB1-898A-33D9D0BC2D57}" srcOrd="0" destOrd="0" presId="urn:microsoft.com/office/officeart/2009/3/layout/IncreasingArrowsProcess"/>
    <dgm:cxn modelId="{3B7F1269-D45D-44F5-9C58-BFF90539FA34}" type="presOf" srcId="{5125C3D5-662D-4BE1-B030-3AB5F482178F}" destId="{E7F33941-6478-42C1-BFCD-BB119744B70C}" srcOrd="0" destOrd="0" presId="urn:microsoft.com/office/officeart/2009/3/layout/IncreasingArrowsProcess"/>
    <dgm:cxn modelId="{0C8F5155-7EB8-448D-A89A-35F9AADD1223}" srcId="{5125C3D5-662D-4BE1-B030-3AB5F482178F}" destId="{AF231C94-E09C-4D6B-95E0-3D0824F8BA13}" srcOrd="0" destOrd="0" parTransId="{043406DF-6DC2-40F6-BAD9-3A3D0163F21E}" sibTransId="{EB2551A0-1681-4754-A653-6E3AC8BC4E8B}"/>
    <dgm:cxn modelId="{3FD8FC8D-2C89-4E67-9C20-EBC2E5A8BD4A}" type="presOf" srcId="{AF231C94-E09C-4D6B-95E0-3D0824F8BA13}" destId="{592DF693-2A9F-44B2-B701-32272E37B977}" srcOrd="0" destOrd="0" presId="urn:microsoft.com/office/officeart/2009/3/layout/IncreasingArrowsProcess"/>
    <dgm:cxn modelId="{737E498E-9475-4219-AFE4-31EB85E86F7C}" srcId="{ED8E77C9-6ED5-4506-8EFD-2C3312C3E181}" destId="{2A477653-05B0-4E07-949A-7A6FCDFA9EBC}" srcOrd="0" destOrd="0" parTransId="{3B59299C-3B73-48DE-A09D-4268E04C2634}" sibTransId="{123BF32C-B7A0-4541-B46F-0000F83C0E51}"/>
    <dgm:cxn modelId="{338E34C4-378B-46C2-9ECC-BC541B3F8EA1}" srcId="{ED8E77C9-6ED5-4506-8EFD-2C3312C3E181}" destId="{5125C3D5-662D-4BE1-B030-3AB5F482178F}" srcOrd="1" destOrd="0" parTransId="{A1ED94AA-DAF6-45DD-AD9D-B4AE07388AB4}" sibTransId="{1544F877-0C96-49CA-AB72-0022D9BF1B12}"/>
    <dgm:cxn modelId="{E0E617C8-0D52-465E-A60D-3FB6B7E98D7A}" srcId="{2A477653-05B0-4E07-949A-7A6FCDFA9EBC}" destId="{E64EB051-8239-46C4-B32E-086316503C9A}" srcOrd="0" destOrd="0" parTransId="{1DA453F0-B6C5-4F05-B762-A1F9EB805888}" sibTransId="{4D9E7FF3-986E-487A-A76B-F0358404D479}"/>
    <dgm:cxn modelId="{ADA845F9-0893-490D-82BE-8ED8CDB7AC15}" type="presOf" srcId="{E64EB051-8239-46C4-B32E-086316503C9A}" destId="{6B9C7300-07EE-4111-8198-B8CBBF2F0972}" srcOrd="0" destOrd="0" presId="urn:microsoft.com/office/officeart/2009/3/layout/IncreasingArrowsProcess"/>
    <dgm:cxn modelId="{22B95174-CFE0-4938-B076-08515D7F9154}" type="presParOf" srcId="{8264E954-68B3-4199-A8F1-4B99EA7E5735}" destId="{CBA242FD-2944-4AB1-898A-33D9D0BC2D57}" srcOrd="0" destOrd="0" presId="urn:microsoft.com/office/officeart/2009/3/layout/IncreasingArrowsProcess"/>
    <dgm:cxn modelId="{50CDEFFE-F89D-4102-9CD4-8222CE1DC6D9}" type="presParOf" srcId="{8264E954-68B3-4199-A8F1-4B99EA7E5735}" destId="{6B9C7300-07EE-4111-8198-B8CBBF2F0972}" srcOrd="1" destOrd="0" presId="urn:microsoft.com/office/officeart/2009/3/layout/IncreasingArrowsProcess"/>
    <dgm:cxn modelId="{F381FA75-DA84-476F-9878-C765B55C816F}" type="presParOf" srcId="{8264E954-68B3-4199-A8F1-4B99EA7E5735}" destId="{E7F33941-6478-42C1-BFCD-BB119744B70C}" srcOrd="2" destOrd="0" presId="urn:microsoft.com/office/officeart/2009/3/layout/IncreasingArrowsProcess"/>
    <dgm:cxn modelId="{3E2A1145-17DC-43D3-92D2-B0F7415E598D}" type="presParOf" srcId="{8264E954-68B3-4199-A8F1-4B99EA7E5735}" destId="{592DF693-2A9F-44B2-B701-32272E37B97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CEE1E-D3A6-48D2-8258-CD0D422F041C}">
      <dsp:nvSpPr>
        <dsp:cNvPr id="0" name=""/>
        <dsp:cNvSpPr/>
      </dsp:nvSpPr>
      <dsp:spPr>
        <a:xfrm>
          <a:off x="4402825" y="0"/>
          <a:ext cx="6604237" cy="2479675"/>
        </a:xfrm>
        <a:prstGeom prst="rightArrow">
          <a:avLst>
            <a:gd name="adj1" fmla="val 75000"/>
            <a:gd name="adj2" fmla="val 50000"/>
          </a:avLst>
        </a:prstGeom>
        <a:solidFill>
          <a:srgbClr val="0070C0">
            <a:alpha val="90000"/>
          </a:srgb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5600" kern="1200" dirty="0">
              <a:solidFill>
                <a:schemeClr val="bg1"/>
              </a:solidFill>
              <a:latin typeface="Comic Sans MS" panose="030F0702030302020204" pitchFamily="66" charset="0"/>
            </a:rPr>
            <a:t>El reino de Dios ya está aquí</a:t>
          </a:r>
        </a:p>
      </dsp:txBody>
      <dsp:txXfrm>
        <a:off x="4402825" y="309959"/>
        <a:ext cx="5674359" cy="1859757"/>
      </dsp:txXfrm>
    </dsp:sp>
    <dsp:sp modelId="{0731B0DB-44E9-416F-B4FC-09A0DF8F873A}">
      <dsp:nvSpPr>
        <dsp:cNvPr id="0" name=""/>
        <dsp:cNvSpPr/>
      </dsp:nvSpPr>
      <dsp:spPr>
        <a:xfrm>
          <a:off x="0" y="0"/>
          <a:ext cx="4402825" cy="2479675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200" kern="1200" dirty="0">
              <a:solidFill>
                <a:schemeClr val="bg1"/>
              </a:solidFill>
              <a:latin typeface="Comic Sans MS" panose="030F0702030302020204" pitchFamily="66" charset="0"/>
            </a:rPr>
            <a:t>¡BUENAS NOTICIAS!</a:t>
          </a:r>
          <a:endParaRPr lang="es-ES" sz="5200" kern="1200" dirty="0"/>
        </a:p>
      </dsp:txBody>
      <dsp:txXfrm>
        <a:off x="121048" y="121048"/>
        <a:ext cx="4160729" cy="223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242FD-2944-4AB1-898A-33D9D0BC2D57}">
      <dsp:nvSpPr>
        <dsp:cNvPr id="0" name=""/>
        <dsp:cNvSpPr/>
      </dsp:nvSpPr>
      <dsp:spPr>
        <a:xfrm>
          <a:off x="26966" y="947008"/>
          <a:ext cx="7401429" cy="16713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653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s-ES" sz="3100" kern="1200" baseline="0" dirty="0">
              <a:latin typeface="Arial" panose="020B0604020202020204" pitchFamily="34" charset="0"/>
              <a:cs typeface="Arial" panose="020B0604020202020204" pitchFamily="34" charset="0"/>
            </a:rPr>
            <a:t> sigue los mandamientos, el pacto</a:t>
          </a:r>
          <a:endParaRPr lang="es-E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66" y="1364844"/>
        <a:ext cx="6983593" cy="835673"/>
      </dsp:txXfrm>
    </dsp:sp>
    <dsp:sp modelId="{6B9C7300-07EE-4111-8198-B8CBBF2F0972}">
      <dsp:nvSpPr>
        <dsp:cNvPr id="0" name=""/>
        <dsp:cNvSpPr/>
      </dsp:nvSpPr>
      <dsp:spPr>
        <a:xfrm>
          <a:off x="0" y="2174384"/>
          <a:ext cx="5301488" cy="65407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Comic Sans MS" panose="030F0702030302020204" pitchFamily="66" charset="0"/>
            </a:rPr>
            <a:t>   </a:t>
          </a:r>
          <a:r>
            <a:rPr lang="es-ES" sz="3200" kern="1200" dirty="0">
              <a:ln>
                <a:solidFill>
                  <a:srgbClr val="00B0F0"/>
                </a:solidFill>
              </a:ln>
              <a:latin typeface="Arial" panose="020B0604020202020204" pitchFamily="34" charset="0"/>
              <a:cs typeface="Arial" panose="020B0604020202020204" pitchFamily="34" charset="0"/>
            </a:rPr>
            <a:t>¡No es el Mesías!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n>
              <a:solidFill>
                <a:srgbClr val="00B0F0"/>
              </a:solidFill>
            </a:ln>
            <a:latin typeface="Comic Sans MS" panose="030F0702030302020204" pitchFamily="66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n>
              <a:solidFill>
                <a:srgbClr val="00B0F0"/>
              </a:solidFill>
            </a:ln>
          </a:endParaRPr>
        </a:p>
      </dsp:txBody>
      <dsp:txXfrm>
        <a:off x="0" y="2174384"/>
        <a:ext cx="5301488" cy="654074"/>
      </dsp:txXfrm>
    </dsp:sp>
    <dsp:sp modelId="{E7F33941-6478-42C1-BFCD-BB119744B70C}">
      <dsp:nvSpPr>
        <dsp:cNvPr id="0" name=""/>
        <dsp:cNvSpPr/>
      </dsp:nvSpPr>
      <dsp:spPr>
        <a:xfrm>
          <a:off x="2767721" y="2421940"/>
          <a:ext cx="6173595" cy="16713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653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les devolvió el reino</a:t>
          </a:r>
        </a:p>
      </dsp:txBody>
      <dsp:txXfrm>
        <a:off x="2767721" y="2839776"/>
        <a:ext cx="5755759" cy="835673"/>
      </dsp:txXfrm>
    </dsp:sp>
    <dsp:sp modelId="{592DF693-2A9F-44B2-B701-32272E37B977}">
      <dsp:nvSpPr>
        <dsp:cNvPr id="0" name=""/>
        <dsp:cNvSpPr/>
      </dsp:nvSpPr>
      <dsp:spPr>
        <a:xfrm>
          <a:off x="2761015" y="3685285"/>
          <a:ext cx="3944413" cy="65773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¡No es el Mesías!</a:t>
          </a:r>
        </a:p>
      </dsp:txBody>
      <dsp:txXfrm>
        <a:off x="2761015" y="3685285"/>
        <a:ext cx="3944413" cy="657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5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5622-DF05-4A59-BD39-1EBFF4B3225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2773-D10B-4E0D-A673-4161FF8ED0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105654" y="934352"/>
            <a:ext cx="101074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ÚLTIMA PALABRA</a:t>
            </a:r>
          </a:p>
        </p:txBody>
      </p:sp>
      <p:pic>
        <p:nvPicPr>
          <p:cNvPr id="6" name="Imagen 5" descr="Image result for la bibl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83" y="2606679"/>
            <a:ext cx="4705833" cy="357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374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9607" y="368111"/>
            <a:ext cx="4244943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ESPERABAN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DE DIOS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1729212" y="1361687"/>
            <a:ext cx="1729212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7786439" y="1346636"/>
            <a:ext cx="2300170" cy="7537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321806" y="2612873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943206" y="2607645"/>
            <a:ext cx="389299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 de Dios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1315228" y="3990229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6910764" y="3691943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 la fuerza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6545229" y="4315528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definitivo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4617808" y="4027955"/>
            <a:ext cx="2136077" cy="146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617808" y="4507757"/>
            <a:ext cx="2123038" cy="53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9607" y="368111"/>
            <a:ext cx="4244943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ESPERABAN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DE DIOS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1729212" y="1361687"/>
            <a:ext cx="1729212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7786439" y="1346636"/>
            <a:ext cx="2300170" cy="7537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321806" y="2612873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943206" y="2607645"/>
            <a:ext cx="389299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 de Dios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1315228" y="3990229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6910764" y="3691943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 la fuerza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Image result for u turn sig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00" y="4982621"/>
            <a:ext cx="1628163" cy="16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lamada rectangular 19"/>
          <p:cNvSpPr/>
          <p:nvPr/>
        </p:nvSpPr>
        <p:spPr>
          <a:xfrm>
            <a:off x="3859252" y="5294771"/>
            <a:ext cx="3947311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Arrepentimiento</a:t>
            </a: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6545229" y="4315528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definitivo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lamada rectangular 23"/>
          <p:cNvSpPr/>
          <p:nvPr/>
        </p:nvSpPr>
        <p:spPr>
          <a:xfrm>
            <a:off x="3824370" y="5993801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Conversión</a:t>
            </a: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4617808" y="4027955"/>
            <a:ext cx="2136077" cy="146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617808" y="4507757"/>
            <a:ext cx="2123038" cy="53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0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243853" y="1623824"/>
            <a:ext cx="10299315" cy="2114185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Aquel que quebrante una de las disposiciones de la ley, aunque sea la menos importante, y enseñe a hacer lo mismo, será considerado el más pequeño en el reino de los cielos. En cambio, el que las cumpla y enseñe a otros a cumplirlas, ese será considerado grande en el reino de los cielos.”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Mateo 5:19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Flecha a la derecha con muesca 22"/>
          <p:cNvSpPr/>
          <p:nvPr/>
        </p:nvSpPr>
        <p:spPr>
          <a:xfrm>
            <a:off x="942137" y="3606029"/>
            <a:ext cx="4078942" cy="1406680"/>
          </a:xfrm>
          <a:prstGeom prst="notchedRightArrow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Oísteis que fue dicho</a:t>
            </a:r>
          </a:p>
        </p:txBody>
      </p:sp>
      <p:sp>
        <p:nvSpPr>
          <p:cNvPr id="25" name="Flecha a la derecha con muesca 24"/>
          <p:cNvSpPr/>
          <p:nvPr/>
        </p:nvSpPr>
        <p:spPr>
          <a:xfrm rot="10800000">
            <a:off x="6757421" y="3606029"/>
            <a:ext cx="4078942" cy="1406680"/>
          </a:xfrm>
          <a:prstGeom prst="notchedRightArrow">
            <a:avLst/>
          </a:prstGeom>
          <a:solidFill>
            <a:srgbClr val="00D24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Llamada rectangular 26"/>
          <p:cNvSpPr/>
          <p:nvPr/>
        </p:nvSpPr>
        <p:spPr>
          <a:xfrm>
            <a:off x="7617647" y="4029367"/>
            <a:ext cx="2572871" cy="581536"/>
          </a:xfrm>
          <a:prstGeom prst="wedgeRectCallout">
            <a:avLst>
              <a:gd name="adj1" fmla="val -21914"/>
              <a:gd name="adj2" fmla="val 46271"/>
            </a:avLst>
          </a:prstGeom>
          <a:solidFill>
            <a:srgbClr val="00D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Pero yo os digo</a:t>
            </a:r>
          </a:p>
        </p:txBody>
      </p:sp>
    </p:spTree>
    <p:extLst>
      <p:ext uri="{BB962C8B-B14F-4D97-AF65-F5344CB8AC3E}">
        <p14:creationId xmlns:p14="http://schemas.microsoft.com/office/powerpoint/2010/main" val="9969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243853" y="1623824"/>
            <a:ext cx="10299315" cy="2114185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Aquel que quebrante una de las disposiciones de la ley, aunque sea la menos importante, y enseñe a hacer lo mismo, será considerado el más pequeño en el reino de los cielos. En cambio, el que las cumpla y enseñe a otros a cumplirlas, ese será considerado grande en el reino de los cielos.”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Mateo 5:19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Flecha a la derecha con muesca 22"/>
          <p:cNvSpPr/>
          <p:nvPr/>
        </p:nvSpPr>
        <p:spPr>
          <a:xfrm>
            <a:off x="942137" y="3606029"/>
            <a:ext cx="4078942" cy="1406680"/>
          </a:xfrm>
          <a:prstGeom prst="notchedRightArrow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Oísteis que fue dicho</a:t>
            </a:r>
          </a:p>
        </p:txBody>
      </p:sp>
      <p:sp>
        <p:nvSpPr>
          <p:cNvPr id="25" name="Flecha a la derecha con muesca 24"/>
          <p:cNvSpPr/>
          <p:nvPr/>
        </p:nvSpPr>
        <p:spPr>
          <a:xfrm rot="10800000">
            <a:off x="6757421" y="3606029"/>
            <a:ext cx="4078942" cy="1406680"/>
          </a:xfrm>
          <a:prstGeom prst="notchedRightArrow">
            <a:avLst/>
          </a:prstGeom>
          <a:solidFill>
            <a:srgbClr val="00D24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Llamada rectangular 26"/>
          <p:cNvSpPr/>
          <p:nvPr/>
        </p:nvSpPr>
        <p:spPr>
          <a:xfrm>
            <a:off x="7617647" y="4029367"/>
            <a:ext cx="2572871" cy="581536"/>
          </a:xfrm>
          <a:prstGeom prst="wedgeRectCallout">
            <a:avLst>
              <a:gd name="adj1" fmla="val -21914"/>
              <a:gd name="adj2" fmla="val 46271"/>
            </a:avLst>
          </a:prstGeom>
          <a:solidFill>
            <a:srgbClr val="00D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Pero yo os digo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37" y="5353227"/>
            <a:ext cx="9915525" cy="1066800"/>
          </a:xfrm>
          <a:prstGeom prst="rect">
            <a:avLst/>
          </a:prstGeom>
        </p:spPr>
      </p:pic>
      <p:sp>
        <p:nvSpPr>
          <p:cNvPr id="29" name="Elipse 28" descr="Image result for hill"/>
          <p:cNvSpPr/>
          <p:nvPr/>
        </p:nvSpPr>
        <p:spPr>
          <a:xfrm>
            <a:off x="1243853" y="5486980"/>
            <a:ext cx="854208" cy="848073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000" r="-7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54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361548" y="1993862"/>
            <a:ext cx="10299315" cy="1037895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      “Sígueme; deja que los muertos entierren a sus muertos”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Mateo 8:22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361548" y="1993862"/>
            <a:ext cx="10299315" cy="1037895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      “Sígueme; deja que los muertos entierren a sus muertos”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Mateo 8:22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61" y="4049782"/>
            <a:ext cx="10020300" cy="1066800"/>
          </a:xfrm>
          <a:prstGeom prst="rect">
            <a:avLst/>
          </a:prstGeom>
        </p:spPr>
      </p:pic>
      <p:sp>
        <p:nvSpPr>
          <p:cNvPr id="17" name="Elipse 16" descr="Image result for footprints"/>
          <p:cNvSpPr/>
          <p:nvPr/>
        </p:nvSpPr>
        <p:spPr>
          <a:xfrm>
            <a:off x="1117104" y="4157595"/>
            <a:ext cx="871130" cy="851173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455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119187" y="1618809"/>
            <a:ext cx="10299315" cy="955629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“El día de reposo fue hecho por causa del hombre, y no el hombre por causa del día de reposo.”   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Marcos 2 : 27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1054485" y="2876839"/>
            <a:ext cx="10299315" cy="955629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“El Hijo del Hombre es Señor aun del día de reposo”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Marcos 2 : 28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32" y="365125"/>
            <a:ext cx="4665552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sp>
        <p:nvSpPr>
          <p:cNvPr id="13" name="Llamada rectangular 12"/>
          <p:cNvSpPr/>
          <p:nvPr/>
        </p:nvSpPr>
        <p:spPr>
          <a:xfrm>
            <a:off x="5136939" y="655207"/>
            <a:ext cx="1068457" cy="706480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530699" y="393070"/>
            <a:ext cx="319347" cy="662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1119187" y="1618809"/>
            <a:ext cx="10299315" cy="955629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“El día de reposo fue hecho por causa del hombre, y no el hombre por causa del día de reposo.”   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Marcos 2 : 27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5008250"/>
            <a:ext cx="9953625" cy="1009650"/>
          </a:xfrm>
          <a:prstGeom prst="rect">
            <a:avLst/>
          </a:prstGeom>
        </p:spPr>
      </p:pic>
      <p:sp>
        <p:nvSpPr>
          <p:cNvPr id="14" name="Llamada rectangular 13"/>
          <p:cNvSpPr/>
          <p:nvPr/>
        </p:nvSpPr>
        <p:spPr>
          <a:xfrm>
            <a:off x="1054485" y="2876839"/>
            <a:ext cx="10299315" cy="955629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“El Hijo del Hombre es Señor aun del día de reposo”        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Marcos 2 : 28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Elipse 14" descr="Image result for collecting wheat"/>
          <p:cNvSpPr/>
          <p:nvPr/>
        </p:nvSpPr>
        <p:spPr>
          <a:xfrm>
            <a:off x="1226744" y="5016478"/>
            <a:ext cx="861788" cy="831421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287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40824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47953" y="1307127"/>
            <a:ext cx="3859129" cy="440120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spc="50" dirty="0">
              <a:ln w="0">
                <a:solidFill>
                  <a:schemeClr val="accent2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VOLUNTAD </a:t>
            </a:r>
          </a:p>
          <a:p>
            <a:pPr algn="ctr"/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DIOS ES EL BIEN DEL HOMBRE, SU SALVACIÓN</a:t>
            </a:r>
          </a:p>
          <a:p>
            <a:pPr algn="ctr"/>
            <a:endParaRPr lang="es-ES" sz="4000" b="1" spc="50" dirty="0">
              <a:ln w="0">
                <a:solidFill>
                  <a:schemeClr val="accent2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7676794" cy="10439975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lamada rectangular 14"/>
          <p:cNvSpPr/>
          <p:nvPr/>
        </p:nvSpPr>
        <p:spPr>
          <a:xfrm>
            <a:off x="994372" y="1593303"/>
            <a:ext cx="10203255" cy="3400293"/>
          </a:xfrm>
          <a:prstGeom prst="wedgeRectCallout">
            <a:avLst>
              <a:gd name="adj1" fmla="val -22837"/>
              <a:gd name="adj2" fmla="val 500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b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 Lo estableceré en </a:t>
            </a:r>
            <a:r>
              <a:rPr lang="es-E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casa y en </a:t>
            </a:r>
            <a:r>
              <a:rPr lang="es-E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reino eternamente y su trono quedará consolidado para siempre”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Crónicas 17: 12-14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“Toda Escritura está inspirada por Dios y es útil para enseñar y reprender, para corregir y educar en una vida de rectitud, 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el hombre de Dios esté capacitado y completamente preparado para hacer toda clase de bien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40824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47953" y="917828"/>
            <a:ext cx="3859129" cy="501675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spc="50" dirty="0">
              <a:ln w="0">
                <a:solidFill>
                  <a:schemeClr val="accent2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VOLUNTAD </a:t>
            </a:r>
          </a:p>
          <a:p>
            <a:pPr algn="ctr"/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DIOS ES EL </a:t>
            </a:r>
            <a:r>
              <a:rPr lang="es-ES" sz="4000" b="1" spc="50" dirty="0">
                <a:ln w="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 DEL HOMBRE</a:t>
            </a:r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4000" b="1" spc="50" dirty="0">
                <a:ln w="0">
                  <a:solidFill>
                    <a:schemeClr val="accent2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sz="4000" b="1" spc="50" dirty="0">
                <a:ln w="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SALVACIÓN</a:t>
            </a:r>
          </a:p>
          <a:p>
            <a:pPr algn="ctr"/>
            <a:endParaRPr lang="es-ES" sz="4000" b="1" spc="50" dirty="0">
              <a:ln w="0">
                <a:solidFill>
                  <a:schemeClr val="accent2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3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186820" y="320020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pic>
        <p:nvPicPr>
          <p:cNvPr id="7" name="Imagen 6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1690687"/>
            <a:ext cx="2345055" cy="176974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494103" y="1867674"/>
            <a:ext cx="3203794" cy="70788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28934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186820" y="320020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pic>
        <p:nvPicPr>
          <p:cNvPr id="7" name="Imagen 6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1690687"/>
            <a:ext cx="2345055" cy="176974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494103" y="1867674"/>
            <a:ext cx="3203794" cy="70788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3304515" y="4088438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 al prójimo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186820" y="320020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pic>
        <p:nvPicPr>
          <p:cNvPr id="7" name="Imagen 6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1690687"/>
            <a:ext cx="2345055" cy="176974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494103" y="1867674"/>
            <a:ext cx="3203794" cy="70788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3304515" y="4088438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 al prójimo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3304515" y="5097941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 es actuar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186820" y="320020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</a:p>
        </p:txBody>
      </p:sp>
      <p:pic>
        <p:nvPicPr>
          <p:cNvPr id="7" name="Imagen 6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1690687"/>
            <a:ext cx="2345055" cy="176974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494103" y="1867674"/>
            <a:ext cx="3203794" cy="70788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3304515" y="4088438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 al prójimo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3304515" y="5097941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 es actuar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3304515" y="6106069"/>
            <a:ext cx="5260062" cy="57564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 sin límite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20595907"/>
              </p:ext>
            </p:extLst>
          </p:nvPr>
        </p:nvGraphicFramePr>
        <p:xfrm>
          <a:off x="430045" y="-91985"/>
          <a:ext cx="11475084" cy="590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6282" y="162963"/>
            <a:ext cx="2390775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upo 6"/>
          <p:cNvGrpSpPr/>
          <p:nvPr/>
        </p:nvGrpSpPr>
        <p:grpSpPr>
          <a:xfrm>
            <a:off x="5153190" y="3855223"/>
            <a:ext cx="5628479" cy="1671209"/>
            <a:chOff x="2922154" y="3726082"/>
            <a:chExt cx="4406432" cy="16712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lecha derecha 9"/>
            <p:cNvSpPr/>
            <p:nvPr/>
          </p:nvSpPr>
          <p:spPr>
            <a:xfrm>
              <a:off x="2922154" y="3726082"/>
              <a:ext cx="4406432" cy="1671209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 derecha 4"/>
            <p:cNvSpPr txBox="1"/>
            <p:nvPr/>
          </p:nvSpPr>
          <p:spPr>
            <a:xfrm>
              <a:off x="2922154" y="4143884"/>
              <a:ext cx="3988630" cy="8356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254000" bIns="265305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</a:t>
              </a:r>
              <a:r>
                <a:rPr lang="es-ES" sz="3200" kern="1200" baseline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crucificaron</a:t>
              </a:r>
              <a:endParaRPr lang="es-ES" sz="3200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190" y="5108631"/>
            <a:ext cx="3714750" cy="70907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59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ENTENDER LAS ESCRITURAS?</a:t>
            </a:r>
          </a:p>
        </p:txBody>
      </p:sp>
    </p:spTree>
    <p:extLst>
      <p:ext uri="{BB962C8B-B14F-4D97-AF65-F5344CB8AC3E}">
        <p14:creationId xmlns:p14="http://schemas.microsoft.com/office/powerpoint/2010/main" val="92283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ENTENDER LAS ESCRITURAS?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2614503" y="1574294"/>
            <a:ext cx="658160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fe en Jesús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838200" y="3152027"/>
            <a:ext cx="10415257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Jesús: final y principio de la historia de Israel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ENTENDER LAS ESCRITURAS?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2614503" y="1574294"/>
            <a:ext cx="658160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fe en Jesús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838200" y="3152027"/>
            <a:ext cx="10415257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Jesús: final y principio de la historia de Israel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lamada rectangular 22"/>
          <p:cNvSpPr/>
          <p:nvPr/>
        </p:nvSpPr>
        <p:spPr>
          <a:xfrm>
            <a:off x="813303" y="4729760"/>
            <a:ext cx="10565393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Reinterpretar las Escrituras a la luz de Jesús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ENTENDER LA RESURRECCIÓN?</a:t>
            </a:r>
          </a:p>
        </p:txBody>
      </p:sp>
    </p:spTree>
    <p:extLst>
      <p:ext uri="{BB962C8B-B14F-4D97-AF65-F5344CB8AC3E}">
        <p14:creationId xmlns:p14="http://schemas.microsoft.com/office/powerpoint/2010/main" val="346770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29038" y="562459"/>
            <a:ext cx="345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4073469" y="459059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qué calla Dios?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921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ENTENDER LA RESURRECCIÓN?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805004" y="1949930"/>
            <a:ext cx="1077513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mundo venidero, el reinado de Dios, ya está aquí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 result for si alguno está en cristo nueva criatura 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8562" b="1785"/>
          <a:stretch/>
        </p:blipFill>
        <p:spPr bwMode="auto">
          <a:xfrm>
            <a:off x="3372322" y="3313568"/>
            <a:ext cx="4993079" cy="298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06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QUERÍA DIOS SOLUCIONAR?</a:t>
            </a:r>
          </a:p>
        </p:txBody>
      </p:sp>
    </p:spTree>
    <p:extLst>
      <p:ext uri="{BB962C8B-B14F-4D97-AF65-F5344CB8AC3E}">
        <p14:creationId xmlns:p14="http://schemas.microsoft.com/office/powerpoint/2010/main" val="42698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02391" y="1689776"/>
            <a:ext cx="345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88060" y="3361981"/>
            <a:ext cx="3777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3641663" y="1624157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crucificado y resucitado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3715570" y="3341807"/>
            <a:ext cx="7821932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una llamada a cumplir la ley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QUERÍA DIOS SOLUCIONAR?</a:t>
            </a:r>
          </a:p>
        </p:txBody>
      </p:sp>
    </p:spTree>
    <p:extLst>
      <p:ext uri="{BB962C8B-B14F-4D97-AF65-F5344CB8AC3E}">
        <p14:creationId xmlns:p14="http://schemas.microsoft.com/office/powerpoint/2010/main" val="24767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02391" y="1689776"/>
            <a:ext cx="345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88060" y="3361981"/>
            <a:ext cx="3777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8340" y="5034186"/>
            <a:ext cx="3316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 : </a:t>
            </a:r>
          </a:p>
        </p:txBody>
      </p:sp>
      <p:sp>
        <p:nvSpPr>
          <p:cNvPr id="17" name="Llamada rectangular 16"/>
          <p:cNvSpPr/>
          <p:nvPr/>
        </p:nvSpPr>
        <p:spPr>
          <a:xfrm>
            <a:off x="3641663" y="1624157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crucificado y resucitado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3715570" y="3341807"/>
            <a:ext cx="7821932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una llamada a cumplir la ley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QUERÍA DIOS SOLUCIONAR?</a:t>
            </a:r>
          </a:p>
        </p:txBody>
      </p:sp>
      <p:sp>
        <p:nvSpPr>
          <p:cNvPr id="24" name="Llamada rectangular 23"/>
          <p:cNvSpPr/>
          <p:nvPr/>
        </p:nvSpPr>
        <p:spPr>
          <a:xfrm>
            <a:off x="4464281" y="4655681"/>
            <a:ext cx="6054111" cy="1569088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60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6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MUERTE</a:t>
            </a:r>
          </a:p>
          <a:p>
            <a:pPr algn="ctr"/>
            <a:endParaRPr lang="es-ES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1801"/>
            <a:ext cx="12246137" cy="7016324"/>
          </a:xfrm>
          <a:prstGeom prst="wedgeRectCallout">
            <a:avLst>
              <a:gd name="adj1" fmla="val -20833"/>
              <a:gd name="adj2" fmla="val 49940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rectangular 13"/>
          <p:cNvSpPr/>
          <p:nvPr/>
        </p:nvSpPr>
        <p:spPr>
          <a:xfrm>
            <a:off x="648594" y="1936288"/>
            <a:ext cx="3625318" cy="2958094"/>
          </a:xfrm>
          <a:prstGeom prst="wedgeRectCallout">
            <a:avLst>
              <a:gd name="adj1" fmla="val -19805"/>
              <a:gd name="adj2" fmla="val 49815"/>
            </a:avLst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Mesías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Problema real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Pueblo elegido: Israel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La ley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Mandamientos</a:t>
            </a: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7616866" y="1932294"/>
            <a:ext cx="3638257" cy="2958094"/>
          </a:xfrm>
          <a:prstGeom prst="wedgeRectCallout">
            <a:avLst>
              <a:gd name="adj1" fmla="val -19805"/>
              <a:gd name="adj2" fmla="val 49815"/>
            </a:avLst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Jesús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La muerte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Pueblo elegido: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el que cree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Voluntad de Dios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Bien del hombre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4734315" y="4143737"/>
            <a:ext cx="2422147" cy="3313"/>
          </a:xfrm>
          <a:prstGeom prst="straightConnector1">
            <a:avLst/>
          </a:prstGeom>
          <a:ln w="28575">
            <a:solidFill>
              <a:srgbClr val="FF6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757016" y="4683344"/>
            <a:ext cx="2422147" cy="3313"/>
          </a:xfrm>
          <a:prstGeom prst="straightConnector1">
            <a:avLst/>
          </a:prstGeom>
          <a:ln w="28575">
            <a:solidFill>
              <a:srgbClr val="FF6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734316" y="2216824"/>
            <a:ext cx="2422147" cy="3313"/>
          </a:xfrm>
          <a:prstGeom prst="straightConnector1">
            <a:avLst/>
          </a:prstGeom>
          <a:ln w="28575">
            <a:solidFill>
              <a:srgbClr val="FF6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734316" y="2859152"/>
            <a:ext cx="2422147" cy="3313"/>
          </a:xfrm>
          <a:prstGeom prst="straightConnector1">
            <a:avLst/>
          </a:prstGeom>
          <a:ln w="28575">
            <a:solidFill>
              <a:srgbClr val="FF6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734316" y="3384342"/>
            <a:ext cx="2422147" cy="3313"/>
          </a:xfrm>
          <a:prstGeom prst="straightConnector1">
            <a:avLst/>
          </a:prstGeom>
          <a:ln w="28575">
            <a:solidFill>
              <a:srgbClr val="FF6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razón 9"/>
          <p:cNvSpPr/>
          <p:nvPr/>
        </p:nvSpPr>
        <p:spPr>
          <a:xfrm>
            <a:off x="4542168" y="2371311"/>
            <a:ext cx="2851842" cy="2314071"/>
          </a:xfrm>
          <a:prstGeom prst="heart">
            <a:avLst/>
          </a:prstGeom>
          <a:solidFill>
            <a:srgbClr val="FF47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AMA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64240" y="185037"/>
            <a:ext cx="11117656" cy="132343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REINTERPRETACIÓN DEL ANTIGUO TESTAMENTO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48594" y="5784019"/>
            <a:ext cx="11117656" cy="70788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JESÚS: LA ÚLTIMA PALABRA DE DIOS</a:t>
            </a:r>
          </a:p>
        </p:txBody>
      </p:sp>
    </p:spTree>
    <p:extLst>
      <p:ext uri="{BB962C8B-B14F-4D97-AF65-F5344CB8AC3E}">
        <p14:creationId xmlns:p14="http://schemas.microsoft.com/office/powerpoint/2010/main" val="311038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5155"/>
            <a:ext cx="12246137" cy="7007270"/>
          </a:xfrm>
          <a:prstGeom prst="wedgeRectCallout">
            <a:avLst>
              <a:gd name="adj1" fmla="val -20833"/>
              <a:gd name="adj2" fmla="val 49940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mage result for ama en beneficio del projim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b="30311"/>
          <a:stretch/>
        </p:blipFill>
        <p:spPr bwMode="auto">
          <a:xfrm>
            <a:off x="1066158" y="2946322"/>
            <a:ext cx="10113819" cy="341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lamada rectangular 4"/>
          <p:cNvSpPr/>
          <p:nvPr/>
        </p:nvSpPr>
        <p:spPr>
          <a:xfrm>
            <a:off x="1121577" y="733130"/>
            <a:ext cx="10141527" cy="1563269"/>
          </a:xfrm>
          <a:prstGeom prst="wedgeRectCallout">
            <a:avLst>
              <a:gd name="adj1" fmla="val -20696"/>
              <a:gd name="adj2" fmla="val 508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“Porque toda la ley en esta sola palabra se cumple: Amarás a tu prójimo como a ti mismo.”</a:t>
            </a:r>
            <a:r>
              <a:rPr lang="es-E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(Gálatas 5:14)</a:t>
            </a:r>
          </a:p>
          <a:p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59977" y="2685632"/>
            <a:ext cx="5264728" cy="3463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340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-54137" y="-29378"/>
            <a:ext cx="12246137" cy="68873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mage result for la bibl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98" y="749093"/>
            <a:ext cx="5828463" cy="502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9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63374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3743" y="306093"/>
            <a:ext cx="11117656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ERA EL MENSAJE DE DIOS?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805004" y="1949930"/>
            <a:ext cx="1077513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mundo venidero, el reinado de Dios, ya está aquí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 result for si alguno está en cristo nueva criatura 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8562" b="1785"/>
          <a:stretch/>
        </p:blipFill>
        <p:spPr bwMode="auto">
          <a:xfrm>
            <a:off x="3372322" y="3313568"/>
            <a:ext cx="4993079" cy="260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lamada rectangular 7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9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6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29038" y="562459"/>
            <a:ext cx="345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62965" y="2236236"/>
            <a:ext cx="3777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4073469" y="459059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qué calla Dios?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4245747" y="2133621"/>
            <a:ext cx="7821932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hemos cumplido el pacto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803" y="-10577"/>
            <a:ext cx="12191197" cy="68685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29038" y="562459"/>
            <a:ext cx="345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62965" y="2236236"/>
            <a:ext cx="3777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:</a:t>
            </a:r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97821" y="3738623"/>
            <a:ext cx="3316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SOLUCIÓN : </a:t>
            </a:r>
          </a:p>
        </p:txBody>
      </p:sp>
      <p:sp>
        <p:nvSpPr>
          <p:cNvPr id="17" name="Llamada rectangular 16"/>
          <p:cNvSpPr/>
          <p:nvPr/>
        </p:nvSpPr>
        <p:spPr>
          <a:xfrm>
            <a:off x="4073469" y="459059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qué calla Dios?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4245747" y="2133621"/>
            <a:ext cx="7821932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hemos cumplido el pacto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86190" y="4565596"/>
            <a:ext cx="10820352" cy="194431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Tenemos que obedecer la ley y los mandamientos</a:t>
            </a:r>
          </a:p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Rey:</a:t>
            </a:r>
            <a:r>
              <a:rPr lang="es-E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enviará el Mesías</a:t>
            </a:r>
          </a:p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Monarquía:</a:t>
            </a:r>
            <a:r>
              <a:rPr lang="es-E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restablecerá el trono de Israel</a:t>
            </a:r>
          </a:p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Tierra:</a:t>
            </a:r>
            <a:r>
              <a:rPr lang="es-E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nos devolverá la tierra prometida</a:t>
            </a:r>
          </a:p>
          <a:p>
            <a:pPr algn="ctr"/>
            <a:endParaRPr lang="es-E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-54137" y="-29378"/>
            <a:ext cx="12246137" cy="68873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434784" y="706293"/>
            <a:ext cx="1817647" cy="5253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8070574" y="629370"/>
            <a:ext cx="1537252" cy="308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2358100" y="1629624"/>
            <a:ext cx="697117" cy="325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8962931" y="1478924"/>
            <a:ext cx="1611517" cy="371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7903675" y="5613354"/>
            <a:ext cx="1704151" cy="362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9582037" y="4925106"/>
            <a:ext cx="966622" cy="385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37627" y="5927483"/>
            <a:ext cx="3014804" cy="280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Llamada rectangular 24"/>
          <p:cNvSpPr/>
          <p:nvPr/>
        </p:nvSpPr>
        <p:spPr>
          <a:xfrm>
            <a:off x="1497983" y="540039"/>
            <a:ext cx="9141895" cy="220940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vino a Galilea predicando el evangelio del reino de Dios, diciendo: El tiempo se ha cumplido, y el reino de Dios se ha acercado; arrepentíos, y creed en el evangelio.” (Marcos 1:14,15)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-54137" y="-29378"/>
            <a:ext cx="12246137" cy="6887378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434784" y="706293"/>
            <a:ext cx="1817647" cy="5253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8070574" y="629370"/>
            <a:ext cx="1537252" cy="308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2358100" y="1629624"/>
            <a:ext cx="697117" cy="325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8962931" y="1478924"/>
            <a:ext cx="1611517" cy="371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7903675" y="5613354"/>
            <a:ext cx="1704151" cy="362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9582037" y="4925106"/>
            <a:ext cx="966622" cy="385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37627" y="5927483"/>
            <a:ext cx="3014804" cy="280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044066148"/>
              </p:ext>
            </p:extLst>
          </p:nvPr>
        </p:nvGraphicFramePr>
        <p:xfrm>
          <a:off x="0" y="3639594"/>
          <a:ext cx="11007063" cy="247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Llamada rectangular 24"/>
          <p:cNvSpPr/>
          <p:nvPr/>
        </p:nvSpPr>
        <p:spPr>
          <a:xfrm>
            <a:off x="1497983" y="540039"/>
            <a:ext cx="9141895" cy="220940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vino a Galilea predicando el evangelio del reino de Dios, diciendo: El tiempo se ha cumplido, y el reino de Dios se ha acercado; arrepentíos, y creed en el evangelio.” (Marcos 1:14,15)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9607" y="368111"/>
            <a:ext cx="4244943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ESPERABAN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DE DIOS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1729212" y="1361687"/>
            <a:ext cx="1729212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7786439" y="1346636"/>
            <a:ext cx="2300170" cy="7537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321806" y="2612873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943206" y="2607645"/>
            <a:ext cx="389299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 de Dios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0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9607" y="368111"/>
            <a:ext cx="4244943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ESPERABAN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3929" y="365125"/>
            <a:ext cx="5640309" cy="707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DE DIOS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1729212" y="1361687"/>
            <a:ext cx="1729212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7786439" y="1346636"/>
            <a:ext cx="2300170" cy="7537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321806" y="2612873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943206" y="2607645"/>
            <a:ext cx="3892990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 de Dios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1315228" y="3990229"/>
            <a:ext cx="2544024" cy="72360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6910764" y="3691943"/>
            <a:ext cx="3957873" cy="525777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 la fuerza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4617808" y="4027955"/>
            <a:ext cx="2136077" cy="146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835</Words>
  <Application>Microsoft Office PowerPoint</Application>
  <PresentationFormat>Panorámica</PresentationFormat>
  <Paragraphs>429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Pili</cp:lastModifiedBy>
  <cp:revision>41</cp:revision>
  <dcterms:created xsi:type="dcterms:W3CDTF">2018-08-25T07:32:56Z</dcterms:created>
  <dcterms:modified xsi:type="dcterms:W3CDTF">2018-08-29T18:25:23Z</dcterms:modified>
</cp:coreProperties>
</file>