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7" r:id="rId3"/>
    <p:sldId id="270" r:id="rId4"/>
    <p:sldId id="269" r:id="rId5"/>
    <p:sldId id="310" r:id="rId6"/>
    <p:sldId id="309" r:id="rId7"/>
    <p:sldId id="308" r:id="rId8"/>
    <p:sldId id="261" r:id="rId9"/>
    <p:sldId id="271" r:id="rId10"/>
    <p:sldId id="311" r:id="rId11"/>
    <p:sldId id="272" r:id="rId12"/>
    <p:sldId id="273" r:id="rId13"/>
    <p:sldId id="274" r:id="rId14"/>
    <p:sldId id="275" r:id="rId15"/>
    <p:sldId id="276" r:id="rId16"/>
    <p:sldId id="277" r:id="rId17"/>
    <p:sldId id="280" r:id="rId18"/>
    <p:sldId id="278" r:id="rId19"/>
    <p:sldId id="279" r:id="rId20"/>
    <p:sldId id="268" r:id="rId21"/>
    <p:sldId id="281" r:id="rId22"/>
    <p:sldId id="283" r:id="rId23"/>
    <p:sldId id="285" r:id="rId24"/>
    <p:sldId id="286" r:id="rId25"/>
    <p:sldId id="292" r:id="rId26"/>
    <p:sldId id="288" r:id="rId27"/>
    <p:sldId id="289" r:id="rId28"/>
    <p:sldId id="294" r:id="rId29"/>
    <p:sldId id="291" r:id="rId30"/>
    <p:sldId id="313" r:id="rId31"/>
    <p:sldId id="297" r:id="rId32"/>
    <p:sldId id="298" r:id="rId33"/>
    <p:sldId id="300" r:id="rId34"/>
    <p:sldId id="301" r:id="rId35"/>
    <p:sldId id="282" r:id="rId36"/>
    <p:sldId id="302" r:id="rId37"/>
    <p:sldId id="314" r:id="rId38"/>
    <p:sldId id="303" r:id="rId39"/>
    <p:sldId id="304" r:id="rId40"/>
    <p:sldId id="305" r:id="rId41"/>
    <p:sldId id="266" r:id="rId42"/>
    <p:sldId id="265" r:id="rId43"/>
    <p:sldId id="264" r:id="rId44"/>
    <p:sldId id="263" r:id="rId45"/>
    <p:sldId id="26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FF"/>
    <a:srgbClr val="A94D0F"/>
    <a:srgbClr val="C48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8" autoAdjust="0"/>
    <p:restoredTop sz="94660"/>
  </p:normalViewPr>
  <p:slideViewPr>
    <p:cSldViewPr snapToGrid="0">
      <p:cViewPr varScale="1">
        <p:scale>
          <a:sx n="66" d="100"/>
          <a:sy n="66" d="100"/>
        </p:scale>
        <p:origin x="1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19D2-2A1D-4791-B909-10045E10F93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49AD-0519-4D14-B355-ECB49EED4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19D2-2A1D-4791-B909-10045E10F93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49AD-0519-4D14-B355-ECB49EED4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3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19D2-2A1D-4791-B909-10045E10F93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49AD-0519-4D14-B355-ECB49EED4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9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19D2-2A1D-4791-B909-10045E10F93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49AD-0519-4D14-B355-ECB49EED4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1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19D2-2A1D-4791-B909-10045E10F93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49AD-0519-4D14-B355-ECB49EED4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9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19D2-2A1D-4791-B909-10045E10F93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49AD-0519-4D14-B355-ECB49EED4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4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19D2-2A1D-4791-B909-10045E10F93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49AD-0519-4D14-B355-ECB49EED4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5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19D2-2A1D-4791-B909-10045E10F93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49AD-0519-4D14-B355-ECB49EED4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2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19D2-2A1D-4791-B909-10045E10F93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49AD-0519-4D14-B355-ECB49EED4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3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19D2-2A1D-4791-B909-10045E10F93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49AD-0519-4D14-B355-ECB49EED4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2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19D2-2A1D-4791-B909-10045E10F93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49AD-0519-4D14-B355-ECB49EED4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A19D2-2A1D-4791-B909-10045E10F93F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B49AD-0519-4D14-B355-ECB49EED4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0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1141868" y="536526"/>
            <a:ext cx="1010743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spc="5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REINO DE ESTE MUNDO</a:t>
            </a:r>
          </a:p>
        </p:txBody>
      </p:sp>
      <p:pic>
        <p:nvPicPr>
          <p:cNvPr id="6" name="Imagen 5" descr="Image result for la bibl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083" y="3101162"/>
            <a:ext cx="4705833" cy="3570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899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858000"/>
          </a:xfrm>
          <a:prstGeom prst="wedgeRectCallout">
            <a:avLst>
              <a:gd name="adj1" fmla="val -22681"/>
              <a:gd name="adj2" fmla="val 491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357" t="2307" r="588" b="2397"/>
          <a:stretch/>
        </p:blipFill>
        <p:spPr>
          <a:xfrm>
            <a:off x="753035" y="286871"/>
            <a:ext cx="10363200" cy="6293223"/>
          </a:xfrm>
          <a:prstGeom prst="rect">
            <a:avLst/>
          </a:prstGeom>
          <a:ln w="762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Llamada rectangular 5"/>
          <p:cNvSpPr/>
          <p:nvPr/>
        </p:nvSpPr>
        <p:spPr>
          <a:xfrm>
            <a:off x="1210235" y="582706"/>
            <a:ext cx="4473389" cy="5701553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 Escritura está inspirada por Dios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es útil para enseñar y reprender, para corregir y educar en una vida de rectitud, para que el hombre de Dios esté capacitado y completamente preparado para hacer toda clase de bien.”</a:t>
            </a:r>
          </a:p>
          <a:p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2º Timoteo 3:16,17</a:t>
            </a:r>
          </a:p>
        </p:txBody>
      </p:sp>
      <p:sp>
        <p:nvSpPr>
          <p:cNvPr id="7" name="Llamada rectangular 6"/>
          <p:cNvSpPr/>
          <p:nvPr/>
        </p:nvSpPr>
        <p:spPr>
          <a:xfrm>
            <a:off x="6163235" y="582706"/>
            <a:ext cx="4473389" cy="5701553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858000"/>
          </a:xfrm>
          <a:prstGeom prst="wedgeRectCallout">
            <a:avLst>
              <a:gd name="adj1" fmla="val -22681"/>
              <a:gd name="adj2" fmla="val 491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357" t="2307" r="588" b="2397"/>
          <a:stretch/>
        </p:blipFill>
        <p:spPr>
          <a:xfrm>
            <a:off x="753035" y="286871"/>
            <a:ext cx="10363200" cy="6293223"/>
          </a:xfrm>
          <a:prstGeom prst="rect">
            <a:avLst/>
          </a:prstGeom>
          <a:ln w="762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Llamada rectangular 5"/>
          <p:cNvSpPr/>
          <p:nvPr/>
        </p:nvSpPr>
        <p:spPr>
          <a:xfrm>
            <a:off x="1210235" y="582706"/>
            <a:ext cx="4473389" cy="5701553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 Escritura está inspirada por Dios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es útil para enseñar y reprender, para corregir y educar en una vida de rectitud, para que el hombre de Dios esté capacitado y completamente preparado para hacer toda clase de bien.”</a:t>
            </a:r>
          </a:p>
          <a:p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2º Timoteo 3:16,17</a:t>
            </a:r>
          </a:p>
        </p:txBody>
      </p:sp>
      <p:sp>
        <p:nvSpPr>
          <p:cNvPr id="7" name="Llamada rectangular 6"/>
          <p:cNvSpPr/>
          <p:nvPr/>
        </p:nvSpPr>
        <p:spPr>
          <a:xfrm>
            <a:off x="6163235" y="582706"/>
            <a:ext cx="4473389" cy="5701553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indent="-342900" algn="ctr">
              <a:buAutoNum type="arabicPeriod"/>
            </a:pPr>
            <a:r>
              <a:rPr lang="es-E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 Escritura es un libro de ciencia</a:t>
            </a:r>
          </a:p>
          <a:p>
            <a:pPr algn="ctr"/>
            <a:endParaRPr 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Llamada rectangular 7"/>
          <p:cNvSpPr/>
          <p:nvPr/>
        </p:nvSpPr>
        <p:spPr>
          <a:xfrm>
            <a:off x="6758609" y="795130"/>
            <a:ext cx="3379304" cy="742122"/>
          </a:xfrm>
          <a:prstGeom prst="wedgeRectCallout">
            <a:avLst>
              <a:gd name="adj1" fmla="val -21225"/>
              <a:gd name="adj2" fmla="val 48214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DICE</a:t>
            </a:r>
          </a:p>
        </p:txBody>
      </p:sp>
    </p:spTree>
    <p:extLst>
      <p:ext uri="{BB962C8B-B14F-4D97-AF65-F5344CB8AC3E}">
        <p14:creationId xmlns:p14="http://schemas.microsoft.com/office/powerpoint/2010/main" val="22510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858000"/>
          </a:xfrm>
          <a:prstGeom prst="wedgeRectCallout">
            <a:avLst>
              <a:gd name="adj1" fmla="val -22681"/>
              <a:gd name="adj2" fmla="val 491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357" t="2307" r="588" b="2397"/>
          <a:stretch/>
        </p:blipFill>
        <p:spPr>
          <a:xfrm>
            <a:off x="753035" y="286871"/>
            <a:ext cx="10363200" cy="6293223"/>
          </a:xfrm>
          <a:prstGeom prst="rect">
            <a:avLst/>
          </a:prstGeom>
          <a:ln w="762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Llamada rectangular 5"/>
          <p:cNvSpPr/>
          <p:nvPr/>
        </p:nvSpPr>
        <p:spPr>
          <a:xfrm>
            <a:off x="1210235" y="582706"/>
            <a:ext cx="4473389" cy="5701553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 Escritura está inspirada por Dios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es útil para enseñar y reprender, para corregir y educar en una vida de rectitud, para que el hombre de Dios esté capacitado y completamente preparado para hacer toda clase de bien.”</a:t>
            </a:r>
          </a:p>
          <a:p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2º Timoteo 3:16,17</a:t>
            </a:r>
          </a:p>
        </p:txBody>
      </p:sp>
      <p:sp>
        <p:nvSpPr>
          <p:cNvPr id="7" name="Llamada rectangular 6"/>
          <p:cNvSpPr/>
          <p:nvPr/>
        </p:nvSpPr>
        <p:spPr>
          <a:xfrm>
            <a:off x="6163235" y="582706"/>
            <a:ext cx="4473389" cy="5701553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342900" indent="-342900" algn="ctr">
              <a:buAutoNum type="arabicPeriod"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 Escritura es un libro de ciencia</a:t>
            </a:r>
          </a:p>
          <a:p>
            <a:pPr algn="ctr"/>
            <a:endParaRPr 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r>
              <a:rPr lang="es-E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Toda Escritura es un libro de historia</a:t>
            </a:r>
          </a:p>
        </p:txBody>
      </p:sp>
      <p:sp>
        <p:nvSpPr>
          <p:cNvPr id="8" name="Llamada rectangular 7"/>
          <p:cNvSpPr/>
          <p:nvPr/>
        </p:nvSpPr>
        <p:spPr>
          <a:xfrm>
            <a:off x="6758609" y="795130"/>
            <a:ext cx="3379304" cy="742122"/>
          </a:xfrm>
          <a:prstGeom prst="wedgeRectCallout">
            <a:avLst>
              <a:gd name="adj1" fmla="val -21225"/>
              <a:gd name="adj2" fmla="val 48214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DICE</a:t>
            </a:r>
          </a:p>
        </p:txBody>
      </p:sp>
    </p:spTree>
    <p:extLst>
      <p:ext uri="{BB962C8B-B14F-4D97-AF65-F5344CB8AC3E}">
        <p14:creationId xmlns:p14="http://schemas.microsoft.com/office/powerpoint/2010/main" val="52290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858000"/>
          </a:xfrm>
          <a:prstGeom prst="wedgeRectCallout">
            <a:avLst>
              <a:gd name="adj1" fmla="val -22681"/>
              <a:gd name="adj2" fmla="val 491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Llamada rectangular 8"/>
          <p:cNvSpPr/>
          <p:nvPr/>
        </p:nvSpPr>
        <p:spPr>
          <a:xfrm>
            <a:off x="1883120" y="2520487"/>
            <a:ext cx="7994210" cy="908513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Palabra inspirada por Dios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455390" y="554864"/>
            <a:ext cx="71031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ESCRITURA</a:t>
            </a:r>
          </a:p>
        </p:txBody>
      </p:sp>
      <p:sp>
        <p:nvSpPr>
          <p:cNvPr id="11" name="Llamada rectangular 10"/>
          <p:cNvSpPr/>
          <p:nvPr/>
        </p:nvSpPr>
        <p:spPr>
          <a:xfrm>
            <a:off x="1883120" y="4532620"/>
            <a:ext cx="7994210" cy="908513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Contada por personas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0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858000"/>
          </a:xfrm>
          <a:prstGeom prst="wedgeRectCallout">
            <a:avLst>
              <a:gd name="adj1" fmla="val -22681"/>
              <a:gd name="adj2" fmla="val 491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Llamada rectangular 8"/>
          <p:cNvSpPr/>
          <p:nvPr/>
        </p:nvSpPr>
        <p:spPr>
          <a:xfrm>
            <a:off x="1095470" y="1880427"/>
            <a:ext cx="9542351" cy="908513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es históricamente correcta = MENTIRA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419176" y="425877"/>
            <a:ext cx="71031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ESCRITURA</a:t>
            </a:r>
          </a:p>
        </p:txBody>
      </p:sp>
      <p:sp>
        <p:nvSpPr>
          <p:cNvPr id="11" name="Llamada rectangular 10"/>
          <p:cNvSpPr/>
          <p:nvPr/>
        </p:nvSpPr>
        <p:spPr>
          <a:xfrm>
            <a:off x="1697147" y="3429000"/>
            <a:ext cx="7994210" cy="908513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históricamente correcta = LITERAL</a:t>
            </a: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Llamada rectangular 7"/>
          <p:cNvSpPr/>
          <p:nvPr/>
        </p:nvSpPr>
        <p:spPr>
          <a:xfrm>
            <a:off x="256515" y="5054110"/>
            <a:ext cx="11678970" cy="1463371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rgbClr val="0070C0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historia no ha significado siempre lo mismo y no es objetiva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9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858000"/>
          </a:xfrm>
          <a:prstGeom prst="wedgeRectCallout">
            <a:avLst>
              <a:gd name="adj1" fmla="val -22681"/>
              <a:gd name="adj2" fmla="val 491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357" t="2307" r="588" b="2397"/>
          <a:stretch/>
        </p:blipFill>
        <p:spPr>
          <a:xfrm>
            <a:off x="753035" y="286871"/>
            <a:ext cx="10363200" cy="6293223"/>
          </a:xfrm>
          <a:prstGeom prst="rect">
            <a:avLst/>
          </a:prstGeom>
          <a:ln w="762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Llamada rectangular 5"/>
          <p:cNvSpPr/>
          <p:nvPr/>
        </p:nvSpPr>
        <p:spPr>
          <a:xfrm>
            <a:off x="1210235" y="582706"/>
            <a:ext cx="4473389" cy="5701553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 Escritura está inspirada por Dios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es útil para enseñar y reprender, para corregir y educar en una vida de rectitud, para que el hombre de Dios esté capacitado y completamente preparado para hacer toda clase de bien.”</a:t>
            </a:r>
          </a:p>
          <a:p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2º Timoteo 3:16,17</a:t>
            </a:r>
          </a:p>
        </p:txBody>
      </p:sp>
      <p:sp>
        <p:nvSpPr>
          <p:cNvPr id="7" name="Llamada rectangular 6"/>
          <p:cNvSpPr/>
          <p:nvPr/>
        </p:nvSpPr>
        <p:spPr>
          <a:xfrm>
            <a:off x="6163235" y="582706"/>
            <a:ext cx="4473389" cy="5701553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mapa inspirado para ayudarnos en nuestro propio viaje espiritual.</a:t>
            </a:r>
          </a:p>
        </p:txBody>
      </p:sp>
    </p:spTree>
    <p:extLst>
      <p:ext uri="{BB962C8B-B14F-4D97-AF65-F5344CB8AC3E}">
        <p14:creationId xmlns:p14="http://schemas.microsoft.com/office/powerpoint/2010/main" val="343464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858000"/>
          </a:xfrm>
          <a:prstGeom prst="wedgeRectCallout">
            <a:avLst>
              <a:gd name="adj1" fmla="val -20833"/>
              <a:gd name="adj2" fmla="val 4994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524000" y="675861"/>
            <a:ext cx="1828800" cy="4465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51652" y="1537252"/>
            <a:ext cx="742122" cy="344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8242852" y="583786"/>
            <a:ext cx="1524000" cy="330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157252" y="1431235"/>
            <a:ext cx="1510748" cy="344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895060" y="4929809"/>
            <a:ext cx="1046923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8070574" y="5560423"/>
            <a:ext cx="1537252" cy="3632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766852" y="4929809"/>
            <a:ext cx="901148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18195" y="5817704"/>
            <a:ext cx="3034605" cy="3686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Llamada rectangular 4"/>
          <p:cNvSpPr/>
          <p:nvPr/>
        </p:nvSpPr>
        <p:spPr>
          <a:xfrm>
            <a:off x="3785738" y="3999761"/>
            <a:ext cx="140803" cy="115039"/>
          </a:xfrm>
          <a:prstGeom prst="wedgeRectCallout">
            <a:avLst>
              <a:gd name="adj1" fmla="val -21566"/>
              <a:gd name="adj2" fmla="val 412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 descr="Image result for mapa españ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123" y="71905"/>
            <a:ext cx="9587753" cy="671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 recto de flecha 14"/>
          <p:cNvCxnSpPr/>
          <p:nvPr/>
        </p:nvCxnSpPr>
        <p:spPr>
          <a:xfrm flipH="1" flipV="1">
            <a:off x="4719919" y="583787"/>
            <a:ext cx="1256811" cy="22839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20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858000"/>
          </a:xfrm>
          <a:prstGeom prst="wedgeRectCallout">
            <a:avLst>
              <a:gd name="adj1" fmla="val -20833"/>
              <a:gd name="adj2" fmla="val 4994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524000" y="675861"/>
            <a:ext cx="1828800" cy="4465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51652" y="1537252"/>
            <a:ext cx="742122" cy="344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8242852" y="583786"/>
            <a:ext cx="1524000" cy="330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157252" y="1431235"/>
            <a:ext cx="1510748" cy="344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895060" y="4929809"/>
            <a:ext cx="1046923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8070574" y="5560423"/>
            <a:ext cx="1537252" cy="3632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766852" y="4929809"/>
            <a:ext cx="901148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18195" y="5817704"/>
            <a:ext cx="3034605" cy="3686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Llamada rectangular 4"/>
          <p:cNvSpPr/>
          <p:nvPr/>
        </p:nvSpPr>
        <p:spPr>
          <a:xfrm>
            <a:off x="3785738" y="3999761"/>
            <a:ext cx="140803" cy="115039"/>
          </a:xfrm>
          <a:prstGeom prst="wedgeRectCallout">
            <a:avLst>
              <a:gd name="adj1" fmla="val -21566"/>
              <a:gd name="adj2" fmla="val 412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 descr="Image result for mapa españ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123" y="71905"/>
            <a:ext cx="9587753" cy="671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ector recto de flecha 14"/>
          <p:cNvCxnSpPr/>
          <p:nvPr/>
        </p:nvCxnSpPr>
        <p:spPr>
          <a:xfrm flipH="1" flipV="1">
            <a:off x="4719919" y="583787"/>
            <a:ext cx="1256811" cy="22839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H="1" flipV="1">
            <a:off x="4719919" y="560983"/>
            <a:ext cx="1185532" cy="1326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 flipV="1">
            <a:off x="4850296" y="2756452"/>
            <a:ext cx="1298713" cy="227937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 flipH="1" flipV="1">
            <a:off x="5905451" y="675861"/>
            <a:ext cx="243558" cy="209384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82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858000"/>
          </a:xfrm>
          <a:prstGeom prst="wedgeRectCallout">
            <a:avLst>
              <a:gd name="adj1" fmla="val -20833"/>
              <a:gd name="adj2" fmla="val 4994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524000" y="675861"/>
            <a:ext cx="1828800" cy="4465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51652" y="1537252"/>
            <a:ext cx="742122" cy="344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8242852" y="583786"/>
            <a:ext cx="1524000" cy="330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157252" y="1431235"/>
            <a:ext cx="1510748" cy="344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895060" y="4929809"/>
            <a:ext cx="1046923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8070574" y="5560423"/>
            <a:ext cx="1537252" cy="3632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766852" y="4929809"/>
            <a:ext cx="901148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18195" y="5817704"/>
            <a:ext cx="3034605" cy="3686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Llamada rectangular 4"/>
          <p:cNvSpPr/>
          <p:nvPr/>
        </p:nvSpPr>
        <p:spPr>
          <a:xfrm>
            <a:off x="3785738" y="3999761"/>
            <a:ext cx="140803" cy="115039"/>
          </a:xfrm>
          <a:prstGeom prst="wedgeRectCallout">
            <a:avLst>
              <a:gd name="adj1" fmla="val -21566"/>
              <a:gd name="adj2" fmla="val 412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 descr="Image result for mapa españ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70" y="56889"/>
            <a:ext cx="9587753" cy="6714189"/>
          </a:xfrm>
          <a:prstGeom prst="rect">
            <a:avLst/>
          </a:prstGeom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cxnSp>
        <p:nvCxnSpPr>
          <p:cNvPr id="15" name="Conector recto de flecha 14"/>
          <p:cNvCxnSpPr/>
          <p:nvPr/>
        </p:nvCxnSpPr>
        <p:spPr>
          <a:xfrm flipH="1" flipV="1">
            <a:off x="4719919" y="583787"/>
            <a:ext cx="1256811" cy="22839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V="1">
            <a:off x="4863548" y="2867767"/>
            <a:ext cx="1232451" cy="206204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H="1" flipV="1">
            <a:off x="5905451" y="671500"/>
            <a:ext cx="177296" cy="225767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H="1" flipV="1">
            <a:off x="4719919" y="560983"/>
            <a:ext cx="1185532" cy="1326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a libre 13"/>
          <p:cNvSpPr/>
          <p:nvPr/>
        </p:nvSpPr>
        <p:spPr>
          <a:xfrm>
            <a:off x="4355285" y="463522"/>
            <a:ext cx="5219076" cy="5756739"/>
          </a:xfrm>
          <a:custGeom>
            <a:avLst/>
            <a:gdLst>
              <a:gd name="connsiteX0" fmla="*/ 468506 w 5219076"/>
              <a:gd name="connsiteY0" fmla="*/ 5195156 h 5756739"/>
              <a:gd name="connsiteX1" fmla="*/ 468506 w 5219076"/>
              <a:gd name="connsiteY1" fmla="*/ 5685487 h 5756739"/>
              <a:gd name="connsiteX2" fmla="*/ 3503254 w 5219076"/>
              <a:gd name="connsiteY2" fmla="*/ 3830182 h 5756739"/>
              <a:gd name="connsiteX3" fmla="*/ 2549098 w 5219076"/>
              <a:gd name="connsiteY3" fmla="*/ 2054391 h 5756739"/>
              <a:gd name="connsiteX4" fmla="*/ 5186280 w 5219076"/>
              <a:gd name="connsiteY4" fmla="*/ 1405035 h 5756739"/>
              <a:gd name="connsiteX5" fmla="*/ 388993 w 5219076"/>
              <a:gd name="connsiteY5" fmla="*/ 1405035 h 5756739"/>
              <a:gd name="connsiteX6" fmla="*/ 282976 w 5219076"/>
              <a:gd name="connsiteY6" fmla="*/ 79817 h 5756739"/>
              <a:gd name="connsiteX7" fmla="*/ 296228 w 5219076"/>
              <a:gd name="connsiteY7" fmla="*/ 146078 h 5756739"/>
              <a:gd name="connsiteX8" fmla="*/ 335985 w 5219076"/>
              <a:gd name="connsiteY8" fmla="*/ 119574 h 5756739"/>
              <a:gd name="connsiteX9" fmla="*/ 309480 w 5219076"/>
              <a:gd name="connsiteY9" fmla="*/ 119574 h 575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9076" h="5756739">
                <a:moveTo>
                  <a:pt x="468506" y="5195156"/>
                </a:moveTo>
                <a:cubicBezTo>
                  <a:pt x="215610" y="5554069"/>
                  <a:pt x="-37285" y="5912983"/>
                  <a:pt x="468506" y="5685487"/>
                </a:cubicBezTo>
                <a:cubicBezTo>
                  <a:pt x="974297" y="5457991"/>
                  <a:pt x="3156489" y="4435365"/>
                  <a:pt x="3503254" y="3830182"/>
                </a:cubicBezTo>
                <a:cubicBezTo>
                  <a:pt x="3850019" y="3224999"/>
                  <a:pt x="2268594" y="2458582"/>
                  <a:pt x="2549098" y="2054391"/>
                </a:cubicBezTo>
                <a:cubicBezTo>
                  <a:pt x="2829602" y="1650200"/>
                  <a:pt x="5546297" y="1513261"/>
                  <a:pt x="5186280" y="1405035"/>
                </a:cubicBezTo>
                <a:cubicBezTo>
                  <a:pt x="4826263" y="1296809"/>
                  <a:pt x="1206210" y="1625905"/>
                  <a:pt x="388993" y="1405035"/>
                </a:cubicBezTo>
                <a:cubicBezTo>
                  <a:pt x="-428224" y="1184165"/>
                  <a:pt x="298437" y="289643"/>
                  <a:pt x="282976" y="79817"/>
                </a:cubicBezTo>
                <a:cubicBezTo>
                  <a:pt x="267515" y="-130009"/>
                  <a:pt x="287393" y="139452"/>
                  <a:pt x="296228" y="146078"/>
                </a:cubicBezTo>
                <a:cubicBezTo>
                  <a:pt x="305063" y="152704"/>
                  <a:pt x="333776" y="123991"/>
                  <a:pt x="335985" y="119574"/>
                </a:cubicBezTo>
                <a:cubicBezTo>
                  <a:pt x="338194" y="115157"/>
                  <a:pt x="323837" y="117365"/>
                  <a:pt x="309480" y="119574"/>
                </a:cubicBezTo>
              </a:path>
            </a:pathLst>
          </a:cu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5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858000"/>
          </a:xfrm>
          <a:prstGeom prst="wedgeRectCallout">
            <a:avLst>
              <a:gd name="adj1" fmla="val -20833"/>
              <a:gd name="adj2" fmla="val 4994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524000" y="675861"/>
            <a:ext cx="1828800" cy="4465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51652" y="1537252"/>
            <a:ext cx="742122" cy="344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8242852" y="583786"/>
            <a:ext cx="1524000" cy="330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157252" y="1431235"/>
            <a:ext cx="1510748" cy="344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895060" y="4929809"/>
            <a:ext cx="1046923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8070574" y="5560423"/>
            <a:ext cx="1537252" cy="3632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766852" y="4929809"/>
            <a:ext cx="901148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18195" y="5817704"/>
            <a:ext cx="3034605" cy="3686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Llamada rectangular 4"/>
          <p:cNvSpPr/>
          <p:nvPr/>
        </p:nvSpPr>
        <p:spPr>
          <a:xfrm>
            <a:off x="3785738" y="3999761"/>
            <a:ext cx="140803" cy="115039"/>
          </a:xfrm>
          <a:prstGeom prst="wedgeRectCallout">
            <a:avLst>
              <a:gd name="adj1" fmla="val -21566"/>
              <a:gd name="adj2" fmla="val 412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 descr="Image result for mapa españ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70" y="56889"/>
            <a:ext cx="9587753" cy="6714189"/>
          </a:xfrm>
          <a:prstGeom prst="rect">
            <a:avLst/>
          </a:prstGeom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cxnSp>
        <p:nvCxnSpPr>
          <p:cNvPr id="15" name="Conector recto de flecha 14"/>
          <p:cNvCxnSpPr/>
          <p:nvPr/>
        </p:nvCxnSpPr>
        <p:spPr>
          <a:xfrm flipH="1" flipV="1">
            <a:off x="4719919" y="583787"/>
            <a:ext cx="1256811" cy="22839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V="1">
            <a:off x="4863548" y="2867767"/>
            <a:ext cx="1232451" cy="206204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H="1" flipV="1">
            <a:off x="5905451" y="671500"/>
            <a:ext cx="177296" cy="225767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H="1" flipV="1">
            <a:off x="4719919" y="560983"/>
            <a:ext cx="1185532" cy="1326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rma libre 13"/>
          <p:cNvSpPr/>
          <p:nvPr/>
        </p:nvSpPr>
        <p:spPr>
          <a:xfrm>
            <a:off x="4355285" y="463522"/>
            <a:ext cx="5219076" cy="5756739"/>
          </a:xfrm>
          <a:custGeom>
            <a:avLst/>
            <a:gdLst>
              <a:gd name="connsiteX0" fmla="*/ 468506 w 5219076"/>
              <a:gd name="connsiteY0" fmla="*/ 5195156 h 5756739"/>
              <a:gd name="connsiteX1" fmla="*/ 468506 w 5219076"/>
              <a:gd name="connsiteY1" fmla="*/ 5685487 h 5756739"/>
              <a:gd name="connsiteX2" fmla="*/ 3503254 w 5219076"/>
              <a:gd name="connsiteY2" fmla="*/ 3830182 h 5756739"/>
              <a:gd name="connsiteX3" fmla="*/ 2549098 w 5219076"/>
              <a:gd name="connsiteY3" fmla="*/ 2054391 h 5756739"/>
              <a:gd name="connsiteX4" fmla="*/ 5186280 w 5219076"/>
              <a:gd name="connsiteY4" fmla="*/ 1405035 h 5756739"/>
              <a:gd name="connsiteX5" fmla="*/ 388993 w 5219076"/>
              <a:gd name="connsiteY5" fmla="*/ 1405035 h 5756739"/>
              <a:gd name="connsiteX6" fmla="*/ 282976 w 5219076"/>
              <a:gd name="connsiteY6" fmla="*/ 79817 h 5756739"/>
              <a:gd name="connsiteX7" fmla="*/ 296228 w 5219076"/>
              <a:gd name="connsiteY7" fmla="*/ 146078 h 5756739"/>
              <a:gd name="connsiteX8" fmla="*/ 335985 w 5219076"/>
              <a:gd name="connsiteY8" fmla="*/ 119574 h 5756739"/>
              <a:gd name="connsiteX9" fmla="*/ 309480 w 5219076"/>
              <a:gd name="connsiteY9" fmla="*/ 119574 h 575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9076" h="5756739">
                <a:moveTo>
                  <a:pt x="468506" y="5195156"/>
                </a:moveTo>
                <a:cubicBezTo>
                  <a:pt x="215610" y="5554069"/>
                  <a:pt x="-37285" y="5912983"/>
                  <a:pt x="468506" y="5685487"/>
                </a:cubicBezTo>
                <a:cubicBezTo>
                  <a:pt x="974297" y="5457991"/>
                  <a:pt x="3156489" y="4435365"/>
                  <a:pt x="3503254" y="3830182"/>
                </a:cubicBezTo>
                <a:cubicBezTo>
                  <a:pt x="3850019" y="3224999"/>
                  <a:pt x="2268594" y="2458582"/>
                  <a:pt x="2549098" y="2054391"/>
                </a:cubicBezTo>
                <a:cubicBezTo>
                  <a:pt x="2829602" y="1650200"/>
                  <a:pt x="5546297" y="1513261"/>
                  <a:pt x="5186280" y="1405035"/>
                </a:cubicBezTo>
                <a:cubicBezTo>
                  <a:pt x="4826263" y="1296809"/>
                  <a:pt x="1206210" y="1625905"/>
                  <a:pt x="388993" y="1405035"/>
                </a:cubicBezTo>
                <a:cubicBezTo>
                  <a:pt x="-428224" y="1184165"/>
                  <a:pt x="298437" y="289643"/>
                  <a:pt x="282976" y="79817"/>
                </a:cubicBezTo>
                <a:cubicBezTo>
                  <a:pt x="267515" y="-130009"/>
                  <a:pt x="287393" y="139452"/>
                  <a:pt x="296228" y="146078"/>
                </a:cubicBezTo>
                <a:cubicBezTo>
                  <a:pt x="305063" y="152704"/>
                  <a:pt x="333776" y="123991"/>
                  <a:pt x="335985" y="119574"/>
                </a:cubicBezTo>
                <a:cubicBezTo>
                  <a:pt x="338194" y="115157"/>
                  <a:pt x="323837" y="117365"/>
                  <a:pt x="309480" y="11957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rma libre 15"/>
          <p:cNvSpPr/>
          <p:nvPr/>
        </p:nvSpPr>
        <p:spPr>
          <a:xfrm>
            <a:off x="2845867" y="494252"/>
            <a:ext cx="5439084" cy="6181116"/>
          </a:xfrm>
          <a:custGeom>
            <a:avLst/>
            <a:gdLst>
              <a:gd name="connsiteX0" fmla="*/ 2706794 w 5439084"/>
              <a:gd name="connsiteY0" fmla="*/ 4899383 h 6181116"/>
              <a:gd name="connsiteX1" fmla="*/ 109368 w 5439084"/>
              <a:gd name="connsiteY1" fmla="*/ 6105331 h 6181116"/>
              <a:gd name="connsiteX2" fmla="*/ 785229 w 5439084"/>
              <a:gd name="connsiteY2" fmla="*/ 2964565 h 6181116"/>
              <a:gd name="connsiteX3" fmla="*/ 3501924 w 5439084"/>
              <a:gd name="connsiteY3" fmla="*/ 4117505 h 6181116"/>
              <a:gd name="connsiteX4" fmla="*/ 5436742 w 5439084"/>
              <a:gd name="connsiteY4" fmla="*/ 2354965 h 6181116"/>
              <a:gd name="connsiteX5" fmla="*/ 3886237 w 5439084"/>
              <a:gd name="connsiteY5" fmla="*/ 817713 h 6181116"/>
              <a:gd name="connsiteX6" fmla="*/ 3356150 w 5439084"/>
              <a:gd name="connsiteY6" fmla="*/ 2871800 h 6181116"/>
              <a:gd name="connsiteX7" fmla="*/ 1818898 w 5439084"/>
              <a:gd name="connsiteY7" fmla="*/ 2063418 h 6181116"/>
              <a:gd name="connsiteX8" fmla="*/ 321403 w 5439084"/>
              <a:gd name="connsiteY8" fmla="*/ 923731 h 6181116"/>
              <a:gd name="connsiteX9" fmla="*/ 2587524 w 5439084"/>
              <a:gd name="connsiteY9" fmla="*/ 2023661 h 6181116"/>
              <a:gd name="connsiteX10" fmla="*/ 3382655 w 5439084"/>
              <a:gd name="connsiteY10" fmla="*/ 764705 h 6181116"/>
              <a:gd name="connsiteX11" fmla="*/ 1885159 w 5439084"/>
              <a:gd name="connsiteY11" fmla="*/ 75591 h 6181116"/>
              <a:gd name="connsiteX12" fmla="*/ 1832150 w 5439084"/>
              <a:gd name="connsiteY12" fmla="*/ 49087 h 618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39084" h="6181116">
                <a:moveTo>
                  <a:pt x="2706794" y="4899383"/>
                </a:moveTo>
                <a:cubicBezTo>
                  <a:pt x="1568211" y="5663592"/>
                  <a:pt x="429629" y="6427801"/>
                  <a:pt x="109368" y="6105331"/>
                </a:cubicBezTo>
                <a:cubicBezTo>
                  <a:pt x="-210893" y="5782861"/>
                  <a:pt x="219803" y="3295869"/>
                  <a:pt x="785229" y="2964565"/>
                </a:cubicBezTo>
                <a:cubicBezTo>
                  <a:pt x="1350655" y="2633261"/>
                  <a:pt x="2726672" y="4219105"/>
                  <a:pt x="3501924" y="4117505"/>
                </a:cubicBezTo>
                <a:cubicBezTo>
                  <a:pt x="4277176" y="4015905"/>
                  <a:pt x="5372690" y="2904930"/>
                  <a:pt x="5436742" y="2354965"/>
                </a:cubicBezTo>
                <a:cubicBezTo>
                  <a:pt x="5500794" y="1805000"/>
                  <a:pt x="4233002" y="731574"/>
                  <a:pt x="3886237" y="817713"/>
                </a:cubicBezTo>
                <a:cubicBezTo>
                  <a:pt x="3539472" y="903852"/>
                  <a:pt x="3700706" y="2664183"/>
                  <a:pt x="3356150" y="2871800"/>
                </a:cubicBezTo>
                <a:cubicBezTo>
                  <a:pt x="3011594" y="3079417"/>
                  <a:pt x="2324689" y="2388096"/>
                  <a:pt x="1818898" y="2063418"/>
                </a:cubicBezTo>
                <a:cubicBezTo>
                  <a:pt x="1313107" y="1738740"/>
                  <a:pt x="193299" y="930357"/>
                  <a:pt x="321403" y="923731"/>
                </a:cubicBezTo>
                <a:cubicBezTo>
                  <a:pt x="449507" y="917105"/>
                  <a:pt x="2077315" y="2050165"/>
                  <a:pt x="2587524" y="2023661"/>
                </a:cubicBezTo>
                <a:cubicBezTo>
                  <a:pt x="3097733" y="1997157"/>
                  <a:pt x="3499716" y="1089383"/>
                  <a:pt x="3382655" y="764705"/>
                </a:cubicBezTo>
                <a:cubicBezTo>
                  <a:pt x="3265594" y="440027"/>
                  <a:pt x="2143576" y="194861"/>
                  <a:pt x="1885159" y="75591"/>
                </a:cubicBezTo>
                <a:cubicBezTo>
                  <a:pt x="1626741" y="-43679"/>
                  <a:pt x="1729445" y="2704"/>
                  <a:pt x="1832150" y="49087"/>
                </a:cubicBezTo>
              </a:path>
            </a:pathLst>
          </a:custGeom>
          <a:noFill/>
          <a:ln w="38100">
            <a:solidFill>
              <a:srgbClr val="C48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858000"/>
          </a:xfrm>
          <a:prstGeom prst="wedgeRectCallout">
            <a:avLst>
              <a:gd name="adj1" fmla="val -20833"/>
              <a:gd name="adj2" fmla="val 4994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524000" y="675861"/>
            <a:ext cx="1828800" cy="4465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51652" y="1537252"/>
            <a:ext cx="742122" cy="344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8242852" y="583786"/>
            <a:ext cx="1524000" cy="330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157252" y="1431235"/>
            <a:ext cx="1510748" cy="344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895060" y="4929809"/>
            <a:ext cx="1046923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8070574" y="5560423"/>
            <a:ext cx="1537252" cy="3632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766852" y="4929809"/>
            <a:ext cx="901148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18195" y="5817704"/>
            <a:ext cx="3034605" cy="3686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Image result for juego de tro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53" y="707915"/>
            <a:ext cx="9948094" cy="560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84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lamada rectangular 4"/>
          <p:cNvSpPr/>
          <p:nvPr/>
        </p:nvSpPr>
        <p:spPr>
          <a:xfrm>
            <a:off x="1093960" y="950615"/>
            <a:ext cx="10004079" cy="5151422"/>
          </a:xfrm>
          <a:prstGeom prst="wedgeRectCallout">
            <a:avLst>
              <a:gd name="adj1" fmla="val -22635"/>
              <a:gd name="adj2" fmla="val 46944"/>
            </a:avLst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  <a:t>La historia de Israel narrada en el A.T. no nos dice cómo deberíamos ver a Dios en cualquier época y lugar, sino cómo entendían ellos a Dios en su viaje con Él, en su propio tiempo y lugar.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8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858000"/>
          </a:xfrm>
          <a:prstGeom prst="wedgeRectCallout">
            <a:avLst>
              <a:gd name="adj1" fmla="val -22681"/>
              <a:gd name="adj2" fmla="val 491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357" t="2307" r="588" b="2397"/>
          <a:stretch/>
        </p:blipFill>
        <p:spPr>
          <a:xfrm>
            <a:off x="753035" y="286871"/>
            <a:ext cx="10363200" cy="6293223"/>
          </a:xfrm>
          <a:prstGeom prst="rect">
            <a:avLst/>
          </a:prstGeom>
          <a:ln w="762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Llamada rectangular 5"/>
          <p:cNvSpPr/>
          <p:nvPr/>
        </p:nvSpPr>
        <p:spPr>
          <a:xfrm>
            <a:off x="1210235" y="582706"/>
            <a:ext cx="4473389" cy="5701553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“Toda Escritura está inspirada por Dios y es 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útil para enseñar y reprender, para corregir y educar en una vida de rectitud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para que el hombre de Dios esté capacitado y completamente preparado para hacer toda clase de bien.”</a:t>
            </a:r>
          </a:p>
          <a:p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2º Timoteo 3:16,17</a:t>
            </a:r>
          </a:p>
        </p:txBody>
      </p:sp>
      <p:sp>
        <p:nvSpPr>
          <p:cNvPr id="7" name="Llamada rectangular 6"/>
          <p:cNvSpPr/>
          <p:nvPr/>
        </p:nvSpPr>
        <p:spPr>
          <a:xfrm>
            <a:off x="6163235" y="582706"/>
            <a:ext cx="4473389" cy="5701553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Escritura es útil para enseñar y reprender, para corregir y educar en una vida de rectitud</a:t>
            </a:r>
            <a:endParaRPr lang="es-ES" sz="36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lamada rectangular 7"/>
          <p:cNvSpPr/>
          <p:nvPr/>
        </p:nvSpPr>
        <p:spPr>
          <a:xfrm>
            <a:off x="6758609" y="795130"/>
            <a:ext cx="3379304" cy="742122"/>
          </a:xfrm>
          <a:prstGeom prst="wedgeRectCallout">
            <a:avLst>
              <a:gd name="adj1" fmla="val -21225"/>
              <a:gd name="adj2" fmla="val 48214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 DICE</a:t>
            </a:r>
          </a:p>
        </p:txBody>
      </p:sp>
    </p:spTree>
    <p:extLst>
      <p:ext uri="{BB962C8B-B14F-4D97-AF65-F5344CB8AC3E}">
        <p14:creationId xmlns:p14="http://schemas.microsoft.com/office/powerpoint/2010/main" val="361595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858000"/>
          </a:xfrm>
          <a:prstGeom prst="wedgeRectCallout">
            <a:avLst>
              <a:gd name="adj1" fmla="val -22681"/>
              <a:gd name="adj2" fmla="val 491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357" t="2307" r="588" b="2397"/>
          <a:stretch/>
        </p:blipFill>
        <p:spPr>
          <a:xfrm>
            <a:off x="753035" y="286871"/>
            <a:ext cx="10363200" cy="6293223"/>
          </a:xfrm>
          <a:prstGeom prst="rect">
            <a:avLst/>
          </a:prstGeom>
          <a:ln w="762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Llamada rectangular 5"/>
          <p:cNvSpPr/>
          <p:nvPr/>
        </p:nvSpPr>
        <p:spPr>
          <a:xfrm>
            <a:off x="1210235" y="582706"/>
            <a:ext cx="4473389" cy="5701553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Llamada rectangular 6"/>
          <p:cNvSpPr/>
          <p:nvPr/>
        </p:nvSpPr>
        <p:spPr>
          <a:xfrm>
            <a:off x="6163235" y="582706"/>
            <a:ext cx="4473389" cy="5701553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 el Señor dijo a Abram: Vete de tu tierra, de entre tus parientes y de la casa de tu padre, a la tierra que yo te mostraré.”  (Génesis 12:1)</a:t>
            </a:r>
          </a:p>
          <a:p>
            <a:pPr algn="ctr"/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 el Señor se apareció a Abram, y le dijo: A tu descendencia daré esta tierra.”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(Génesis 12:7)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-90998" y="1178650"/>
            <a:ext cx="71031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Tierra </a:t>
            </a:r>
          </a:p>
          <a:p>
            <a:pPr algn="ctr"/>
            <a:r>
              <a:rPr lang="es-ES" sz="5400" b="1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prometida</a:t>
            </a:r>
          </a:p>
        </p:txBody>
      </p:sp>
      <p:pic>
        <p:nvPicPr>
          <p:cNvPr id="10" name="Imagen 9" descr="Image result for la tierra prometidaa abraham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" t="1551" r="43133" b="22438"/>
          <a:stretch/>
        </p:blipFill>
        <p:spPr bwMode="auto">
          <a:xfrm>
            <a:off x="1510862" y="3425855"/>
            <a:ext cx="3872134" cy="232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48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858000"/>
          </a:xfrm>
          <a:prstGeom prst="wedgeRectCallout">
            <a:avLst>
              <a:gd name="adj1" fmla="val -22681"/>
              <a:gd name="adj2" fmla="val 491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357" t="2307" r="588" b="2397"/>
          <a:stretch/>
        </p:blipFill>
        <p:spPr>
          <a:xfrm>
            <a:off x="753035" y="286871"/>
            <a:ext cx="10363200" cy="6293223"/>
          </a:xfrm>
          <a:prstGeom prst="rect">
            <a:avLst/>
          </a:prstGeom>
          <a:ln w="762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Llamada rectangular 5"/>
          <p:cNvSpPr/>
          <p:nvPr/>
        </p:nvSpPr>
        <p:spPr>
          <a:xfrm>
            <a:off x="1210235" y="582706"/>
            <a:ext cx="4473389" cy="5701553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OBEDECEN</a:t>
            </a:r>
          </a:p>
          <a:p>
            <a:pPr algn="ctr"/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los bendecirá a ellos y a su trabajo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dará muchos hijos, ganado y buenas cosechas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entregará a los enemigos que se alcen contra ellos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Siempre estarán encima</a:t>
            </a: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Llamada rectangular 6"/>
          <p:cNvSpPr/>
          <p:nvPr/>
        </p:nvSpPr>
        <p:spPr>
          <a:xfrm>
            <a:off x="6163235" y="582706"/>
            <a:ext cx="4473389" cy="5701553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NO OBEDECEN</a:t>
            </a:r>
          </a:p>
          <a:p>
            <a:pPr algn="ctr"/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angustia y el fracaso los acompañarán siempre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enviará una serie de epidemias y enfermedades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 enemigos los derrotarán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Caerán cada día más bajo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dispersará por todas las naciones donde vivirán siempre con miedo.</a:t>
            </a: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2" descr="Image result for si obedecemos dios nos bend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104" y="1471340"/>
            <a:ext cx="2880708" cy="19139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2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256" y="816195"/>
            <a:ext cx="3028289" cy="20188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0" name="Rectángulo 9"/>
          <p:cNvSpPr/>
          <p:nvPr/>
        </p:nvSpPr>
        <p:spPr>
          <a:xfrm>
            <a:off x="-154536" y="556921"/>
            <a:ext cx="71031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Pacto</a:t>
            </a:r>
          </a:p>
        </p:txBody>
      </p:sp>
    </p:spTree>
    <p:extLst>
      <p:ext uri="{BB962C8B-B14F-4D97-AF65-F5344CB8AC3E}">
        <p14:creationId xmlns:p14="http://schemas.microsoft.com/office/powerpoint/2010/main" val="109827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858000"/>
          </a:xfrm>
          <a:prstGeom prst="wedgeRectCallout">
            <a:avLst>
              <a:gd name="adj1" fmla="val -22681"/>
              <a:gd name="adj2" fmla="val 491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357" t="2307" r="588" b="2397"/>
          <a:stretch/>
        </p:blipFill>
        <p:spPr>
          <a:xfrm>
            <a:off x="753035" y="286871"/>
            <a:ext cx="10363200" cy="6293223"/>
          </a:xfrm>
          <a:prstGeom prst="rect">
            <a:avLst/>
          </a:prstGeom>
          <a:ln w="762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Llamada rectangular 5"/>
          <p:cNvSpPr/>
          <p:nvPr/>
        </p:nvSpPr>
        <p:spPr>
          <a:xfrm>
            <a:off x="1210235" y="582706"/>
            <a:ext cx="4473389" cy="5701553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Llamada rectangular 6"/>
          <p:cNvSpPr/>
          <p:nvPr/>
        </p:nvSpPr>
        <p:spPr>
          <a:xfrm>
            <a:off x="6163235" y="582706"/>
            <a:ext cx="4473389" cy="5701553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TENDRÁ MISERICORDIA</a:t>
            </a:r>
          </a:p>
          <a:p>
            <a:pPr algn="ctr"/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se arrepienten</a:t>
            </a:r>
          </a:p>
          <a:p>
            <a:pPr algn="ctr"/>
            <a:endParaRPr lang="es-E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convierten</a:t>
            </a:r>
          </a:p>
          <a:p>
            <a:pPr algn="ctr"/>
            <a:endParaRPr lang="es-E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Obedecen</a:t>
            </a: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1107877"/>
            <a:ext cx="71031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Pacto</a:t>
            </a:r>
          </a:p>
        </p:txBody>
      </p:sp>
      <p:pic>
        <p:nvPicPr>
          <p:cNvPr id="13" name="Imagen 12" descr="Related imag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2" t="6430" r="16241" b="5571"/>
          <a:stretch/>
        </p:blipFill>
        <p:spPr bwMode="auto">
          <a:xfrm>
            <a:off x="1819807" y="2927868"/>
            <a:ext cx="3394989" cy="2625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181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858000"/>
          </a:xfrm>
          <a:prstGeom prst="wedgeRectCallout">
            <a:avLst>
              <a:gd name="adj1" fmla="val -20833"/>
              <a:gd name="adj2" fmla="val 4994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524000" y="675861"/>
            <a:ext cx="1828800" cy="4465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51652" y="1537252"/>
            <a:ext cx="742122" cy="344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8242852" y="583786"/>
            <a:ext cx="1524000" cy="330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157252" y="1431235"/>
            <a:ext cx="1510748" cy="344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895060" y="4929809"/>
            <a:ext cx="1046923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8070574" y="5560423"/>
            <a:ext cx="1537252" cy="3632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766852" y="4929809"/>
            <a:ext cx="901148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18195" y="5817704"/>
            <a:ext cx="3034605" cy="3686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003" y="260648"/>
            <a:ext cx="4855397" cy="6336704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Llamada rectangular 4"/>
          <p:cNvSpPr/>
          <p:nvPr/>
        </p:nvSpPr>
        <p:spPr>
          <a:xfrm>
            <a:off x="6186002" y="2256927"/>
            <a:ext cx="5499652" cy="2387600"/>
          </a:xfrm>
          <a:prstGeom prst="wedgeRectCallout">
            <a:avLst>
              <a:gd name="adj1" fmla="val -22545"/>
              <a:gd name="adj2" fmla="val 49295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  <a:t>“En estos días no había rey en Israel; cada uno hacía lo que bien le parecía.”</a:t>
            </a:r>
          </a:p>
          <a:p>
            <a:pPr algn="ctr"/>
            <a:r>
              <a:rPr lang="es-ES" sz="4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Jueces 21:25</a:t>
            </a:r>
          </a:p>
        </p:txBody>
      </p:sp>
    </p:spTree>
    <p:extLst>
      <p:ext uri="{BB962C8B-B14F-4D97-AF65-F5344CB8AC3E}">
        <p14:creationId xmlns:p14="http://schemas.microsoft.com/office/powerpoint/2010/main" val="33373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858000"/>
          </a:xfrm>
          <a:prstGeom prst="wedgeRectCallout">
            <a:avLst>
              <a:gd name="adj1" fmla="val -22681"/>
              <a:gd name="adj2" fmla="val 491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357" t="2307" r="588" b="2397"/>
          <a:stretch/>
        </p:blipFill>
        <p:spPr>
          <a:xfrm>
            <a:off x="753035" y="286871"/>
            <a:ext cx="10363200" cy="6293223"/>
          </a:xfrm>
          <a:prstGeom prst="rect">
            <a:avLst/>
          </a:prstGeom>
          <a:ln w="762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Llamada rectangular 5"/>
          <p:cNvSpPr/>
          <p:nvPr/>
        </p:nvSpPr>
        <p:spPr>
          <a:xfrm>
            <a:off x="1210235" y="582706"/>
            <a:ext cx="4473389" cy="5701553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Llamada rectangular 6"/>
          <p:cNvSpPr/>
          <p:nvPr/>
        </p:nvSpPr>
        <p:spPr>
          <a:xfrm>
            <a:off x="6163235" y="582706"/>
            <a:ext cx="4473389" cy="5701553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“Mira, tú ya eres viejo y tus hijos no siguen tus pasos. Por tanto, nómbranos un rey que nos gobierne, como en todas las naciones.” </a:t>
            </a:r>
          </a:p>
          <a:p>
            <a:pPr algn="ctr"/>
            <a:endParaRPr lang="es-E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(1ª Samuel 8:5)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1107877"/>
            <a:ext cx="71031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Monarquía</a:t>
            </a:r>
          </a:p>
        </p:txBody>
      </p:sp>
      <p:pic>
        <p:nvPicPr>
          <p:cNvPr id="10" name="Imagen 9" descr="Related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654" y="2970619"/>
            <a:ext cx="3946549" cy="281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250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858000"/>
          </a:xfrm>
          <a:prstGeom prst="wedgeRectCallout">
            <a:avLst>
              <a:gd name="adj1" fmla="val -22681"/>
              <a:gd name="adj2" fmla="val 491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357" t="2307" r="588" b="2397"/>
          <a:stretch/>
        </p:blipFill>
        <p:spPr>
          <a:xfrm>
            <a:off x="753035" y="286871"/>
            <a:ext cx="10363200" cy="6293223"/>
          </a:xfrm>
          <a:prstGeom prst="rect">
            <a:avLst/>
          </a:prstGeom>
          <a:ln w="762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Llamada rectangular 5"/>
          <p:cNvSpPr/>
          <p:nvPr/>
        </p:nvSpPr>
        <p:spPr>
          <a:xfrm>
            <a:off x="1210235" y="582706"/>
            <a:ext cx="4473389" cy="5701553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Llamada rectangular 6"/>
          <p:cNvSpPr/>
          <p:nvPr/>
        </p:nvSpPr>
        <p:spPr>
          <a:xfrm>
            <a:off x="6163235" y="582706"/>
            <a:ext cx="4473389" cy="5701553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“Mira, tú ya eres viejo y tus hijos no siguen tus pasos. Por tanto, nómbranos un rey que nos gobierne, como en todas las naciones.” </a:t>
            </a:r>
          </a:p>
          <a:p>
            <a:pPr algn="ctr"/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(1ª Samuel 8:5)</a:t>
            </a:r>
          </a:p>
          <a:p>
            <a:pPr algn="ctr"/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 te rechazan a ti, sino que es a mí a quien rechazan como rey suyo.” </a:t>
            </a:r>
          </a:p>
          <a:p>
            <a:pPr algn="ctr"/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(1ª Samuel 8:7)</a:t>
            </a:r>
          </a:p>
          <a:p>
            <a:pPr algn="ctr"/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1107877"/>
            <a:ext cx="71031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Monarquía</a:t>
            </a:r>
          </a:p>
        </p:txBody>
      </p:sp>
      <p:pic>
        <p:nvPicPr>
          <p:cNvPr id="11" name="Imagen 10" descr="Related 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654" y="2970619"/>
            <a:ext cx="3946549" cy="281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92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lamada de nube 4"/>
          <p:cNvSpPr/>
          <p:nvPr/>
        </p:nvSpPr>
        <p:spPr>
          <a:xfrm>
            <a:off x="1647730" y="1144588"/>
            <a:ext cx="8483097" cy="4526733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¿Y tú?</a:t>
            </a:r>
          </a:p>
          <a:p>
            <a:pPr algn="ctr"/>
            <a:r>
              <a:rPr lang="es-E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¿Quieres ser igual a los demás?</a:t>
            </a:r>
          </a:p>
        </p:txBody>
      </p:sp>
      <p:pic>
        <p:nvPicPr>
          <p:cNvPr id="6" name="Imagen 5" descr="Image result for emoticon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083" y="366137"/>
            <a:ext cx="1097280" cy="1084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7045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858000"/>
          </a:xfrm>
          <a:prstGeom prst="wedgeRectCallout">
            <a:avLst>
              <a:gd name="adj1" fmla="val -22681"/>
              <a:gd name="adj2" fmla="val 491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357" t="2307" r="588" b="2397"/>
          <a:stretch/>
        </p:blipFill>
        <p:spPr>
          <a:xfrm>
            <a:off x="753035" y="286871"/>
            <a:ext cx="10363200" cy="6293223"/>
          </a:xfrm>
          <a:prstGeom prst="rect">
            <a:avLst/>
          </a:prstGeom>
          <a:ln w="762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Llamada rectangular 5"/>
          <p:cNvSpPr/>
          <p:nvPr/>
        </p:nvSpPr>
        <p:spPr>
          <a:xfrm>
            <a:off x="1210235" y="582706"/>
            <a:ext cx="4473389" cy="5701553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Llamada rectangular 6"/>
          <p:cNvSpPr/>
          <p:nvPr/>
        </p:nvSpPr>
        <p:spPr>
          <a:xfrm>
            <a:off x="6163235" y="582706"/>
            <a:ext cx="4473389" cy="5701553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 piden:</a:t>
            </a:r>
          </a:p>
          <a:p>
            <a:pPr algn="ctr"/>
            <a:endParaRPr lang="es-E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Ofende a Dios</a:t>
            </a:r>
          </a:p>
          <a:p>
            <a:endParaRPr lang="es-E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peor para ellos</a:t>
            </a:r>
          </a:p>
          <a:p>
            <a:pPr algn="ctr"/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1107877"/>
            <a:ext cx="71031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0"/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Monarquía</a:t>
            </a:r>
          </a:p>
        </p:txBody>
      </p:sp>
      <p:pic>
        <p:nvPicPr>
          <p:cNvPr id="14" name="Picture 8" descr="Image result for cuidado con lo que pides a d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83" y="2195489"/>
            <a:ext cx="3670852" cy="3670852"/>
          </a:xfrm>
          <a:prstGeom prst="rect">
            <a:avLst/>
          </a:prstGeom>
          <a:ln w="190500" cap="sq">
            <a:solidFill>
              <a:srgbClr val="A94D0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79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-63374"/>
            <a:ext cx="12192000" cy="6921374"/>
          </a:xfrm>
          <a:prstGeom prst="wedgeRectCallout">
            <a:avLst>
              <a:gd name="adj1" fmla="val -20833"/>
              <a:gd name="adj2" fmla="val 4994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524000" y="675861"/>
            <a:ext cx="1828800" cy="4465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51652" y="1537252"/>
            <a:ext cx="742122" cy="344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8242852" y="583786"/>
            <a:ext cx="1524000" cy="330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157252" y="1431235"/>
            <a:ext cx="1510748" cy="344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895060" y="4929809"/>
            <a:ext cx="1046923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8070574" y="5560423"/>
            <a:ext cx="1537252" cy="3632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766852" y="4929809"/>
            <a:ext cx="901148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18195" y="5817704"/>
            <a:ext cx="3034605" cy="3686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Llamada rectangular 13"/>
          <p:cNvSpPr/>
          <p:nvPr/>
        </p:nvSpPr>
        <p:spPr>
          <a:xfrm>
            <a:off x="3079228" y="1570795"/>
            <a:ext cx="8743679" cy="1872630"/>
          </a:xfrm>
          <a:prstGeom prst="wedgeRectCallout">
            <a:avLst>
              <a:gd name="adj1" fmla="val -21225"/>
              <a:gd name="adj2" fmla="val 48214"/>
            </a:avLst>
          </a:prstGeom>
          <a:solidFill>
            <a:srgbClr val="0070C0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entender el Antiguo Testamento?</a:t>
            </a:r>
          </a:p>
        </p:txBody>
      </p:sp>
      <p:sp>
        <p:nvSpPr>
          <p:cNvPr id="15" name="Llamada rectangular 14"/>
          <p:cNvSpPr/>
          <p:nvPr/>
        </p:nvSpPr>
        <p:spPr>
          <a:xfrm>
            <a:off x="504960" y="4114352"/>
            <a:ext cx="8743679" cy="2205796"/>
          </a:xfrm>
          <a:prstGeom prst="wedgeRectCallout">
            <a:avLst>
              <a:gd name="adj1" fmla="val -21225"/>
              <a:gd name="adj2" fmla="val 48214"/>
            </a:avLst>
          </a:prstGeom>
          <a:solidFill>
            <a:srgbClr val="0070C0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entender a Dios tal y como se presenta en el Antiguo Testamento?</a:t>
            </a:r>
          </a:p>
        </p:txBody>
      </p:sp>
      <p:pic>
        <p:nvPicPr>
          <p:cNvPr id="18" name="Imagen 17" descr="Related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72" y="337763"/>
            <a:ext cx="1820545" cy="1504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6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tx1"/>
          </a:solidFill>
          <a:effectLst/>
        </p:spPr>
        <p:style>
          <a:lnRef idx="0">
            <a:schemeClr val="accent2"/>
          </a:lnRef>
          <a:fillRef idx="1002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10256" t="2103" r="14103" b="3972"/>
          <a:stretch>
            <a:fillRect/>
          </a:stretch>
        </p:blipFill>
        <p:spPr bwMode="auto">
          <a:xfrm>
            <a:off x="144015" y="188640"/>
            <a:ext cx="4283968" cy="6408712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 rotWithShape="1">
          <a:blip r:embed="rId3" cstate="print"/>
          <a:srcRect l="19195" t="5610" r="11765" b="6161"/>
          <a:stretch/>
        </p:blipFill>
        <p:spPr bwMode="auto">
          <a:xfrm>
            <a:off x="6042991" y="162962"/>
            <a:ext cx="4505739" cy="6523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8472264" y="3068960"/>
            <a:ext cx="1080120" cy="28803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3">
                    <a:lumMod val="50000"/>
                  </a:schemeClr>
                </a:solidFill>
              </a:rPr>
              <a:t>ISRAEL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92144" y="4581128"/>
            <a:ext cx="936104" cy="2880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7030A0"/>
                </a:solidFill>
              </a:rPr>
              <a:t>JUDÁ</a:t>
            </a:r>
          </a:p>
        </p:txBody>
      </p:sp>
      <p:sp>
        <p:nvSpPr>
          <p:cNvPr id="23" name="Line Callout 3 22"/>
          <p:cNvSpPr/>
          <p:nvPr/>
        </p:nvSpPr>
        <p:spPr>
          <a:xfrm>
            <a:off x="6456040" y="1916832"/>
            <a:ext cx="1296144" cy="36004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210553"/>
              <a:gd name="adj6" fmla="val -12517"/>
              <a:gd name="adj7" fmla="val 346021"/>
              <a:gd name="adj8" fmla="val 120313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SAMARIA</a:t>
            </a:r>
          </a:p>
        </p:txBody>
      </p:sp>
      <p:sp>
        <p:nvSpPr>
          <p:cNvPr id="24" name="Line Callout 3 23"/>
          <p:cNvSpPr/>
          <p:nvPr/>
        </p:nvSpPr>
        <p:spPr>
          <a:xfrm>
            <a:off x="8688288" y="5301208"/>
            <a:ext cx="1656184" cy="360040"/>
          </a:xfrm>
          <a:prstGeom prst="borderCallout3">
            <a:avLst>
              <a:gd name="adj1" fmla="val -29057"/>
              <a:gd name="adj2" fmla="val 39084"/>
              <a:gd name="adj3" fmla="val -160525"/>
              <a:gd name="adj4" fmla="val 38544"/>
              <a:gd name="adj5" fmla="val -159948"/>
              <a:gd name="adj6" fmla="val -4975"/>
              <a:gd name="adj7" fmla="val -350162"/>
              <a:gd name="adj8" fmla="val -27170"/>
            </a:avLst>
          </a:prstGeom>
          <a:solidFill>
            <a:srgbClr val="CC99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JERUSALÉN</a:t>
            </a:r>
          </a:p>
        </p:txBody>
      </p:sp>
      <p:sp>
        <p:nvSpPr>
          <p:cNvPr id="5" name="Proceso 4"/>
          <p:cNvSpPr/>
          <p:nvPr/>
        </p:nvSpPr>
        <p:spPr>
          <a:xfrm flipV="1">
            <a:off x="-17742" y="0"/>
            <a:ext cx="6041734" cy="6858000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Proceso 6"/>
          <p:cNvSpPr/>
          <p:nvPr/>
        </p:nvSpPr>
        <p:spPr>
          <a:xfrm>
            <a:off x="10548730" y="0"/>
            <a:ext cx="1643270" cy="6858000"/>
          </a:xfrm>
          <a:prstGeom prst="flowChartProces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Llamada rectangular 20"/>
          <p:cNvSpPr/>
          <p:nvPr/>
        </p:nvSpPr>
        <p:spPr>
          <a:xfrm>
            <a:off x="961413" y="2534693"/>
            <a:ext cx="4083424" cy="1356566"/>
          </a:xfrm>
          <a:prstGeom prst="wedgeRectCallout">
            <a:avLst>
              <a:gd name="adj1" fmla="val -22837"/>
              <a:gd name="adj2" fmla="val 5007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br>
              <a:rPr lang="es-ES" sz="1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s-E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REINO SE DIVIDE</a:t>
            </a:r>
          </a:p>
          <a:p>
            <a:pPr algn="ctr"/>
            <a:endParaRPr lang="es-E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98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6626"/>
            <a:ext cx="12192000" cy="6858000"/>
          </a:xfrm>
          <a:prstGeom prst="wedgeRectCallout">
            <a:avLst>
              <a:gd name="adj1" fmla="val -20833"/>
              <a:gd name="adj2" fmla="val 4994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524000" y="675861"/>
            <a:ext cx="1828800" cy="4465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51652" y="1537252"/>
            <a:ext cx="742122" cy="344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8242852" y="583786"/>
            <a:ext cx="1524000" cy="330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157252" y="1431235"/>
            <a:ext cx="1510748" cy="344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895060" y="4929809"/>
            <a:ext cx="1046923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8070574" y="5560423"/>
            <a:ext cx="1537252" cy="3632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766852" y="4929809"/>
            <a:ext cx="901148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18195" y="5817704"/>
            <a:ext cx="3034605" cy="3686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Llamada rectangular 4"/>
          <p:cNvSpPr/>
          <p:nvPr/>
        </p:nvSpPr>
        <p:spPr>
          <a:xfrm>
            <a:off x="427949" y="202095"/>
            <a:ext cx="5313979" cy="6467061"/>
          </a:xfrm>
          <a:prstGeom prst="wedgeRectCallout">
            <a:avLst>
              <a:gd name="adj1" fmla="val -20085"/>
              <a:gd name="adj2" fmla="val 50000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s-ES" dirty="0"/>
          </a:p>
          <a:p>
            <a:pPr lvl="2"/>
            <a:endParaRPr lang="es-ES" dirty="0"/>
          </a:p>
          <a:p>
            <a:pPr lvl="2"/>
            <a:endParaRPr lang="es-ES" dirty="0"/>
          </a:p>
          <a:p>
            <a:pPr lvl="2"/>
            <a:r>
              <a:rPr lang="es-ES" dirty="0" err="1">
                <a:latin typeface="Comic Sans MS" panose="030F0702030302020204" pitchFamily="66" charset="0"/>
              </a:rPr>
              <a:t>Jeroboam</a:t>
            </a:r>
            <a:r>
              <a:rPr lang="es-ES" dirty="0">
                <a:latin typeface="Comic Sans MS" panose="030F0702030302020204" pitchFamily="66" charset="0"/>
              </a:rPr>
              <a:t>        </a:t>
            </a:r>
          </a:p>
          <a:p>
            <a:pPr lvl="2"/>
            <a:r>
              <a:rPr lang="es-ES" dirty="0" err="1">
                <a:latin typeface="Comic Sans MS" panose="030F0702030302020204" pitchFamily="66" charset="0"/>
              </a:rPr>
              <a:t>Nadab</a:t>
            </a:r>
            <a:endParaRPr lang="es-ES" dirty="0">
              <a:latin typeface="Comic Sans MS" panose="030F0702030302020204" pitchFamily="66" charset="0"/>
            </a:endParaRPr>
          </a:p>
          <a:p>
            <a:pPr lvl="2"/>
            <a:r>
              <a:rPr lang="es-ES" dirty="0" err="1">
                <a:latin typeface="Comic Sans MS" panose="030F0702030302020204" pitchFamily="66" charset="0"/>
              </a:rPr>
              <a:t>Baasa</a:t>
            </a:r>
            <a:endParaRPr lang="es-ES" dirty="0">
              <a:latin typeface="Comic Sans MS" panose="030F0702030302020204" pitchFamily="66" charset="0"/>
            </a:endParaRPr>
          </a:p>
          <a:p>
            <a:pPr lvl="2"/>
            <a:r>
              <a:rPr lang="es-ES" dirty="0" err="1">
                <a:latin typeface="Comic Sans MS" panose="030F0702030302020204" pitchFamily="66" charset="0"/>
              </a:rPr>
              <a:t>Ela</a:t>
            </a:r>
            <a:endParaRPr lang="es-ES" dirty="0">
              <a:latin typeface="Comic Sans MS" panose="030F0702030302020204" pitchFamily="66" charset="0"/>
            </a:endParaRPr>
          </a:p>
          <a:p>
            <a:pPr lvl="2"/>
            <a:r>
              <a:rPr lang="es-ES" dirty="0" err="1">
                <a:latin typeface="Comic Sans MS" panose="030F0702030302020204" pitchFamily="66" charset="0"/>
              </a:rPr>
              <a:t>Zimri</a:t>
            </a:r>
            <a:endParaRPr lang="es-ES" dirty="0">
              <a:latin typeface="Comic Sans MS" panose="030F0702030302020204" pitchFamily="66" charset="0"/>
            </a:endParaRPr>
          </a:p>
          <a:p>
            <a:pPr lvl="2"/>
            <a:r>
              <a:rPr lang="es-ES" dirty="0" err="1">
                <a:latin typeface="Comic Sans MS" panose="030F0702030302020204" pitchFamily="66" charset="0"/>
              </a:rPr>
              <a:t>Omri</a:t>
            </a:r>
            <a:endParaRPr lang="es-ES" dirty="0">
              <a:latin typeface="Comic Sans MS" panose="030F0702030302020204" pitchFamily="66" charset="0"/>
            </a:endParaRPr>
          </a:p>
          <a:p>
            <a:pPr lvl="2"/>
            <a:r>
              <a:rPr lang="es-ES" dirty="0" err="1">
                <a:latin typeface="Comic Sans MS" panose="030F0702030302020204" pitchFamily="66" charset="0"/>
              </a:rPr>
              <a:t>Acab</a:t>
            </a:r>
            <a:endParaRPr lang="es-ES" dirty="0">
              <a:latin typeface="Comic Sans MS" panose="030F0702030302020204" pitchFamily="66" charset="0"/>
            </a:endParaRPr>
          </a:p>
          <a:p>
            <a:pPr lvl="2"/>
            <a:r>
              <a:rPr lang="es-ES" dirty="0" err="1">
                <a:latin typeface="Comic Sans MS" panose="030F0702030302020204" pitchFamily="66" charset="0"/>
              </a:rPr>
              <a:t>Ocozías</a:t>
            </a:r>
            <a:endParaRPr lang="es-ES" dirty="0">
              <a:latin typeface="Comic Sans MS" panose="030F0702030302020204" pitchFamily="66" charset="0"/>
            </a:endParaRPr>
          </a:p>
          <a:p>
            <a:pPr lvl="2"/>
            <a:r>
              <a:rPr lang="es-ES" dirty="0">
                <a:latin typeface="Comic Sans MS" panose="030F0702030302020204" pitchFamily="66" charset="0"/>
              </a:rPr>
              <a:t>Joram</a:t>
            </a:r>
          </a:p>
          <a:p>
            <a:pPr lvl="2"/>
            <a:r>
              <a:rPr lang="es-ES" dirty="0" err="1">
                <a:latin typeface="Comic Sans MS" panose="030F0702030302020204" pitchFamily="66" charset="0"/>
              </a:rPr>
              <a:t>Jehú</a:t>
            </a:r>
            <a:endParaRPr lang="es-ES" dirty="0">
              <a:latin typeface="Comic Sans MS" panose="030F0702030302020204" pitchFamily="66" charset="0"/>
            </a:endParaRPr>
          </a:p>
          <a:p>
            <a:pPr lvl="2"/>
            <a:r>
              <a:rPr lang="es-ES" dirty="0" err="1">
                <a:latin typeface="Comic Sans MS" panose="030F0702030302020204" pitchFamily="66" charset="0"/>
              </a:rPr>
              <a:t>Joacaz</a:t>
            </a:r>
            <a:endParaRPr lang="es-ES" dirty="0">
              <a:latin typeface="Comic Sans MS" panose="030F0702030302020204" pitchFamily="66" charset="0"/>
            </a:endParaRPr>
          </a:p>
          <a:p>
            <a:pPr lvl="2"/>
            <a:r>
              <a:rPr lang="es-ES" dirty="0" err="1">
                <a:latin typeface="Comic Sans MS" panose="030F0702030302020204" pitchFamily="66" charset="0"/>
              </a:rPr>
              <a:t>Joáz</a:t>
            </a:r>
            <a:endParaRPr lang="es-ES" dirty="0">
              <a:latin typeface="Comic Sans MS" panose="030F0702030302020204" pitchFamily="66" charset="0"/>
            </a:endParaRPr>
          </a:p>
          <a:p>
            <a:pPr lvl="2"/>
            <a:r>
              <a:rPr lang="es-ES" dirty="0" err="1">
                <a:latin typeface="Comic Sans MS" panose="030F0702030302020204" pitchFamily="66" charset="0"/>
              </a:rPr>
              <a:t>Jeroboam</a:t>
            </a:r>
            <a:r>
              <a:rPr lang="es-ES" dirty="0">
                <a:latin typeface="Comic Sans MS" panose="030F0702030302020204" pitchFamily="66" charset="0"/>
              </a:rPr>
              <a:t> II</a:t>
            </a:r>
          </a:p>
          <a:p>
            <a:pPr lvl="2"/>
            <a:r>
              <a:rPr lang="es-ES" dirty="0">
                <a:latin typeface="Comic Sans MS" panose="030F0702030302020204" pitchFamily="66" charset="0"/>
              </a:rPr>
              <a:t>Zacarías </a:t>
            </a:r>
          </a:p>
          <a:p>
            <a:pPr lvl="2"/>
            <a:r>
              <a:rPr lang="es-ES" dirty="0" err="1">
                <a:latin typeface="Comic Sans MS" panose="030F0702030302020204" pitchFamily="66" charset="0"/>
              </a:rPr>
              <a:t>Sallum</a:t>
            </a:r>
            <a:endParaRPr lang="es-ES" dirty="0">
              <a:latin typeface="Comic Sans MS" panose="030F0702030302020204" pitchFamily="66" charset="0"/>
            </a:endParaRPr>
          </a:p>
          <a:p>
            <a:pPr lvl="2"/>
            <a:r>
              <a:rPr lang="es-ES" dirty="0" err="1">
                <a:latin typeface="Comic Sans MS" panose="030F0702030302020204" pitchFamily="66" charset="0"/>
              </a:rPr>
              <a:t>Menajem</a:t>
            </a:r>
            <a:endParaRPr lang="es-ES" dirty="0">
              <a:latin typeface="Comic Sans MS" panose="030F0702030302020204" pitchFamily="66" charset="0"/>
            </a:endParaRPr>
          </a:p>
          <a:p>
            <a:pPr lvl="2"/>
            <a:r>
              <a:rPr lang="es-ES" dirty="0" err="1">
                <a:latin typeface="Comic Sans MS" panose="030F0702030302020204" pitchFamily="66" charset="0"/>
              </a:rPr>
              <a:t>PeKaía</a:t>
            </a:r>
            <a:endParaRPr lang="es-ES" dirty="0">
              <a:latin typeface="Comic Sans MS" panose="030F0702030302020204" pitchFamily="66" charset="0"/>
            </a:endParaRPr>
          </a:p>
          <a:p>
            <a:pPr lvl="2"/>
            <a:r>
              <a:rPr lang="es-ES" dirty="0" err="1">
                <a:latin typeface="Comic Sans MS" panose="030F0702030302020204" pitchFamily="66" charset="0"/>
              </a:rPr>
              <a:t>Peka</a:t>
            </a:r>
            <a:endParaRPr lang="es-ES" dirty="0">
              <a:latin typeface="Comic Sans MS" panose="030F0702030302020204" pitchFamily="66" charset="0"/>
            </a:endParaRPr>
          </a:p>
          <a:p>
            <a:pPr lvl="2"/>
            <a:r>
              <a:rPr lang="es-ES" dirty="0">
                <a:latin typeface="Comic Sans MS" panose="030F0702030302020204" pitchFamily="66" charset="0"/>
              </a:rPr>
              <a:t>Oseas</a:t>
            </a:r>
          </a:p>
          <a:p>
            <a:pPr algn="ctr"/>
            <a:endParaRPr lang="es-ES" dirty="0"/>
          </a:p>
        </p:txBody>
      </p:sp>
      <p:sp>
        <p:nvSpPr>
          <p:cNvPr id="16" name="Llamada rectangular 15"/>
          <p:cNvSpPr/>
          <p:nvPr/>
        </p:nvSpPr>
        <p:spPr>
          <a:xfrm>
            <a:off x="6503928" y="192156"/>
            <a:ext cx="5313979" cy="6467061"/>
          </a:xfrm>
          <a:prstGeom prst="wedgeRectCallout">
            <a:avLst>
              <a:gd name="adj1" fmla="val -20085"/>
              <a:gd name="adj2" fmla="val 50000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endParaRPr lang="es-ES" dirty="0">
              <a:latin typeface="Comic Sans MS" panose="030F0702030302020204" pitchFamily="66" charset="0"/>
            </a:endParaRPr>
          </a:p>
          <a:p>
            <a:pPr lvl="3"/>
            <a:endParaRPr lang="es-ES" dirty="0">
              <a:latin typeface="Comic Sans MS" panose="030F0702030302020204" pitchFamily="66" charset="0"/>
            </a:endParaRPr>
          </a:p>
          <a:p>
            <a:pPr lvl="3"/>
            <a:endParaRPr lang="es-ES" dirty="0">
              <a:latin typeface="Comic Sans MS" panose="030F0702030302020204" pitchFamily="66" charset="0"/>
            </a:endParaRPr>
          </a:p>
          <a:p>
            <a:pPr lvl="3"/>
            <a:endParaRPr lang="es-ES" dirty="0">
              <a:latin typeface="Comic Sans MS" panose="030F0702030302020204" pitchFamily="66" charset="0"/>
            </a:endParaRPr>
          </a:p>
          <a:p>
            <a:pPr lvl="3"/>
            <a:r>
              <a:rPr lang="es-ES" dirty="0" err="1">
                <a:latin typeface="Comic Sans MS" panose="030F0702030302020204" pitchFamily="66" charset="0"/>
              </a:rPr>
              <a:t>Roboam</a:t>
            </a:r>
            <a:endParaRPr lang="es-ES" dirty="0">
              <a:latin typeface="Comic Sans MS" panose="030F0702030302020204" pitchFamily="66" charset="0"/>
            </a:endParaRPr>
          </a:p>
          <a:p>
            <a:pPr lvl="3"/>
            <a:r>
              <a:rPr lang="es-ES" dirty="0" err="1">
                <a:latin typeface="Comic Sans MS" panose="030F0702030302020204" pitchFamily="66" charset="0"/>
              </a:rPr>
              <a:t>Abías</a:t>
            </a:r>
            <a:r>
              <a:rPr lang="es-ES" dirty="0">
                <a:latin typeface="Comic Sans MS" panose="030F0702030302020204" pitchFamily="66" charset="0"/>
              </a:rPr>
              <a:t>        </a:t>
            </a:r>
          </a:p>
          <a:p>
            <a:pPr lvl="3"/>
            <a:r>
              <a:rPr lang="es-ES" dirty="0">
                <a:latin typeface="Comic Sans MS" panose="030F0702030302020204" pitchFamily="66" charset="0"/>
              </a:rPr>
              <a:t>Asa               </a:t>
            </a:r>
          </a:p>
          <a:p>
            <a:pPr lvl="3"/>
            <a:r>
              <a:rPr lang="es-ES" dirty="0">
                <a:latin typeface="Comic Sans MS" panose="030F0702030302020204" pitchFamily="66" charset="0"/>
              </a:rPr>
              <a:t>Josafat</a:t>
            </a:r>
          </a:p>
          <a:p>
            <a:pPr lvl="3"/>
            <a:r>
              <a:rPr lang="es-ES" dirty="0">
                <a:latin typeface="Comic Sans MS" panose="030F0702030302020204" pitchFamily="66" charset="0"/>
              </a:rPr>
              <a:t>Joram</a:t>
            </a:r>
          </a:p>
          <a:p>
            <a:pPr lvl="3"/>
            <a:r>
              <a:rPr lang="es-ES" dirty="0" err="1">
                <a:latin typeface="Comic Sans MS" panose="030F0702030302020204" pitchFamily="66" charset="0"/>
              </a:rPr>
              <a:t>Ocozías</a:t>
            </a:r>
            <a:endParaRPr lang="es-ES" dirty="0">
              <a:latin typeface="Comic Sans MS" panose="030F0702030302020204" pitchFamily="66" charset="0"/>
            </a:endParaRPr>
          </a:p>
          <a:p>
            <a:pPr lvl="3"/>
            <a:r>
              <a:rPr lang="es-ES" dirty="0">
                <a:latin typeface="Comic Sans MS" panose="030F0702030302020204" pitchFamily="66" charset="0"/>
              </a:rPr>
              <a:t>Atalía       </a:t>
            </a:r>
          </a:p>
          <a:p>
            <a:pPr lvl="3"/>
            <a:r>
              <a:rPr lang="es-ES" dirty="0" err="1">
                <a:latin typeface="Comic Sans MS" panose="030F0702030302020204" pitchFamily="66" charset="0"/>
              </a:rPr>
              <a:t>Joás</a:t>
            </a:r>
            <a:endParaRPr lang="es-ES" dirty="0">
              <a:latin typeface="Comic Sans MS" panose="030F0702030302020204" pitchFamily="66" charset="0"/>
            </a:endParaRPr>
          </a:p>
          <a:p>
            <a:pPr lvl="3"/>
            <a:r>
              <a:rPr lang="es-ES" dirty="0" err="1">
                <a:latin typeface="Comic Sans MS" panose="030F0702030302020204" pitchFamily="66" charset="0"/>
              </a:rPr>
              <a:t>Amasías</a:t>
            </a:r>
            <a:endParaRPr lang="es-ES" dirty="0">
              <a:latin typeface="Comic Sans MS" panose="030F0702030302020204" pitchFamily="66" charset="0"/>
            </a:endParaRPr>
          </a:p>
          <a:p>
            <a:pPr lvl="3"/>
            <a:r>
              <a:rPr lang="es-ES" dirty="0" err="1">
                <a:latin typeface="Comic Sans MS" panose="030F0702030302020204" pitchFamily="66" charset="0"/>
              </a:rPr>
              <a:t>Uzías</a:t>
            </a:r>
            <a:endParaRPr lang="es-ES" dirty="0">
              <a:latin typeface="Comic Sans MS" panose="030F0702030302020204" pitchFamily="66" charset="0"/>
            </a:endParaRPr>
          </a:p>
          <a:p>
            <a:pPr lvl="3"/>
            <a:r>
              <a:rPr lang="es-ES" dirty="0" err="1">
                <a:latin typeface="Comic Sans MS" panose="030F0702030302020204" pitchFamily="66" charset="0"/>
              </a:rPr>
              <a:t>Jotam</a:t>
            </a:r>
            <a:endParaRPr lang="es-ES" dirty="0">
              <a:latin typeface="Comic Sans MS" panose="030F0702030302020204" pitchFamily="66" charset="0"/>
            </a:endParaRPr>
          </a:p>
          <a:p>
            <a:pPr lvl="3"/>
            <a:r>
              <a:rPr lang="es-ES" dirty="0" err="1">
                <a:latin typeface="Comic Sans MS" panose="030F0702030302020204" pitchFamily="66" charset="0"/>
              </a:rPr>
              <a:t>Acaz</a:t>
            </a:r>
            <a:endParaRPr lang="es-ES" dirty="0">
              <a:latin typeface="Comic Sans MS" panose="030F0702030302020204" pitchFamily="66" charset="0"/>
            </a:endParaRPr>
          </a:p>
          <a:p>
            <a:pPr lvl="3"/>
            <a:r>
              <a:rPr lang="es-ES" dirty="0">
                <a:latin typeface="Comic Sans MS" panose="030F0702030302020204" pitchFamily="66" charset="0"/>
              </a:rPr>
              <a:t>Ezequías</a:t>
            </a:r>
          </a:p>
          <a:p>
            <a:pPr lvl="3"/>
            <a:r>
              <a:rPr lang="es-ES" dirty="0">
                <a:latin typeface="Comic Sans MS" panose="030F0702030302020204" pitchFamily="66" charset="0"/>
              </a:rPr>
              <a:t>Manasés</a:t>
            </a:r>
          </a:p>
          <a:p>
            <a:pPr lvl="3"/>
            <a:r>
              <a:rPr lang="es-ES" dirty="0">
                <a:latin typeface="Comic Sans MS" panose="030F0702030302020204" pitchFamily="66" charset="0"/>
              </a:rPr>
              <a:t>Amón</a:t>
            </a:r>
          </a:p>
          <a:p>
            <a:pPr lvl="3"/>
            <a:r>
              <a:rPr lang="es-ES" dirty="0">
                <a:latin typeface="Comic Sans MS" panose="030F0702030302020204" pitchFamily="66" charset="0"/>
              </a:rPr>
              <a:t>Josías</a:t>
            </a:r>
          </a:p>
          <a:p>
            <a:pPr lvl="3"/>
            <a:r>
              <a:rPr lang="es-ES" dirty="0" err="1">
                <a:latin typeface="Comic Sans MS" panose="030F0702030302020204" pitchFamily="66" charset="0"/>
              </a:rPr>
              <a:t>Joacaz</a:t>
            </a:r>
            <a:endParaRPr lang="es-ES" dirty="0">
              <a:latin typeface="Comic Sans MS" panose="030F0702030302020204" pitchFamily="66" charset="0"/>
            </a:endParaRPr>
          </a:p>
          <a:p>
            <a:pPr lvl="3"/>
            <a:r>
              <a:rPr lang="es-ES" dirty="0" err="1">
                <a:latin typeface="Comic Sans MS" panose="030F0702030302020204" pitchFamily="66" charset="0"/>
              </a:rPr>
              <a:t>Joacim</a:t>
            </a:r>
            <a:endParaRPr lang="es-ES" dirty="0">
              <a:latin typeface="Comic Sans MS" panose="030F0702030302020204" pitchFamily="66" charset="0"/>
            </a:endParaRPr>
          </a:p>
          <a:p>
            <a:pPr lvl="3"/>
            <a:r>
              <a:rPr lang="es-ES" dirty="0">
                <a:latin typeface="Comic Sans MS" panose="030F0702030302020204" pitchFamily="66" charset="0"/>
              </a:rPr>
              <a:t>Joaquín</a:t>
            </a:r>
          </a:p>
          <a:p>
            <a:pPr lvl="3"/>
            <a:r>
              <a:rPr lang="es-ES" dirty="0" err="1">
                <a:latin typeface="Comic Sans MS" panose="030F0702030302020204" pitchFamily="66" charset="0"/>
              </a:rPr>
              <a:t>Sedequías</a:t>
            </a:r>
            <a:endParaRPr lang="es-ES" dirty="0">
              <a:latin typeface="Comic Sans MS" panose="030F0702030302020204" pitchFamily="66" charset="0"/>
            </a:endParaRPr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14" name="AutoShape 6" descr="Image result for cara buen"/>
          <p:cNvSpPr>
            <a:spLocks noChangeAspect="1" noChangeArrowheads="1"/>
          </p:cNvSpPr>
          <p:nvPr/>
        </p:nvSpPr>
        <p:spPr bwMode="auto">
          <a:xfrm>
            <a:off x="165795" y="-11133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2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60" y="1107424"/>
            <a:ext cx="316468" cy="3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874" y="874726"/>
            <a:ext cx="316468" cy="3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88" y="1367953"/>
            <a:ext cx="316468" cy="3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907" y="1610644"/>
            <a:ext cx="316468" cy="3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045" y="1864472"/>
            <a:ext cx="307219" cy="3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02" y="2118300"/>
            <a:ext cx="316468" cy="3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02" y="2387244"/>
            <a:ext cx="316468" cy="3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45" y="6020929"/>
            <a:ext cx="316468" cy="3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135" y="5730359"/>
            <a:ext cx="316468" cy="3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02" y="2657116"/>
            <a:ext cx="316468" cy="3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06" y="1497790"/>
            <a:ext cx="205237" cy="20523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821" y="1145198"/>
            <a:ext cx="316468" cy="3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06" y="1815333"/>
            <a:ext cx="205237" cy="20523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463" y="2025255"/>
            <a:ext cx="316468" cy="3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849" y="2275167"/>
            <a:ext cx="316468" cy="3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992" y="2527535"/>
            <a:ext cx="316468" cy="3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923" y="2895265"/>
            <a:ext cx="205237" cy="20523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20" y="3210018"/>
            <a:ext cx="205237" cy="20523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435" y="3480276"/>
            <a:ext cx="205237" cy="20523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20" y="3749263"/>
            <a:ext cx="205237" cy="20523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836" y="3954500"/>
            <a:ext cx="316468" cy="3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436" y="4287607"/>
            <a:ext cx="205237" cy="20523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942" y="4489440"/>
            <a:ext cx="316468" cy="3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977" y="4744546"/>
            <a:ext cx="316468" cy="3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436" y="5101256"/>
            <a:ext cx="205237" cy="205237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942" y="5341017"/>
            <a:ext cx="316468" cy="3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821" y="5592869"/>
            <a:ext cx="316468" cy="3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191" y="5836603"/>
            <a:ext cx="316468" cy="3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191" y="6110110"/>
            <a:ext cx="316468" cy="3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lamada rectangular 14"/>
          <p:cNvSpPr/>
          <p:nvPr/>
        </p:nvSpPr>
        <p:spPr>
          <a:xfrm>
            <a:off x="1950421" y="346207"/>
            <a:ext cx="1961444" cy="486464"/>
          </a:xfrm>
          <a:prstGeom prst="wedgeRectCallout">
            <a:avLst>
              <a:gd name="adj1" fmla="val -20496"/>
              <a:gd name="adj2" fmla="val 48948"/>
            </a:avLst>
          </a:prstGeom>
          <a:solidFill>
            <a:srgbClr val="66FFCC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ISRAEL</a:t>
            </a:r>
          </a:p>
        </p:txBody>
      </p:sp>
      <p:sp>
        <p:nvSpPr>
          <p:cNvPr id="60" name="Llamada rectangular 59"/>
          <p:cNvSpPr/>
          <p:nvPr/>
        </p:nvSpPr>
        <p:spPr>
          <a:xfrm>
            <a:off x="8255982" y="260658"/>
            <a:ext cx="1961444" cy="486464"/>
          </a:xfrm>
          <a:prstGeom prst="wedgeRectCallout">
            <a:avLst>
              <a:gd name="adj1" fmla="val -20496"/>
              <a:gd name="adj2" fmla="val 48948"/>
            </a:avLst>
          </a:prstGeom>
          <a:solidFill>
            <a:srgbClr val="66FFCC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JUDÁ</a:t>
            </a:r>
          </a:p>
        </p:txBody>
      </p:sp>
      <p:pic>
        <p:nvPicPr>
          <p:cNvPr id="61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20" y="3195932"/>
            <a:ext cx="316468" cy="3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045" y="2917655"/>
            <a:ext cx="316468" cy="3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26" y="3468802"/>
            <a:ext cx="316468" cy="3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20" y="3751927"/>
            <a:ext cx="316468" cy="3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77" y="4049618"/>
            <a:ext cx="316468" cy="3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20" y="4319342"/>
            <a:ext cx="316468" cy="3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02" y="4588841"/>
            <a:ext cx="316468" cy="3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502" y="4849380"/>
            <a:ext cx="316468" cy="3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135" y="5156256"/>
            <a:ext cx="316468" cy="3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178" y="5460796"/>
            <a:ext cx="316468" cy="3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858000"/>
          </a:xfrm>
          <a:prstGeom prst="wedgeRectCallout">
            <a:avLst>
              <a:gd name="adj1" fmla="val -22681"/>
              <a:gd name="adj2" fmla="val 491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024" t="3065" b="4992"/>
          <a:stretch>
            <a:fillRect/>
          </a:stretch>
        </p:blipFill>
        <p:spPr bwMode="auto">
          <a:xfrm>
            <a:off x="1826770" y="672510"/>
            <a:ext cx="8883975" cy="55044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4677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858000"/>
          </a:xfrm>
          <a:prstGeom prst="wedgeRectCallout">
            <a:avLst>
              <a:gd name="adj1" fmla="val -22681"/>
              <a:gd name="adj2" fmla="val 491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Viv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0" y="-92765"/>
            <a:ext cx="12192000" cy="41081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690688"/>
            <a:ext cx="11502887" cy="114458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972800" y="2239617"/>
            <a:ext cx="569843" cy="203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Llamada rectangular 7"/>
          <p:cNvSpPr/>
          <p:nvPr/>
        </p:nvSpPr>
        <p:spPr>
          <a:xfrm>
            <a:off x="159026" y="1144587"/>
            <a:ext cx="1205947" cy="326403"/>
          </a:xfrm>
          <a:prstGeom prst="wedgeRectCallout">
            <a:avLst>
              <a:gd name="adj1" fmla="val -21585"/>
              <a:gd name="adj2" fmla="val 5176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Abraham</a:t>
            </a:r>
          </a:p>
        </p:txBody>
      </p:sp>
      <p:sp>
        <p:nvSpPr>
          <p:cNvPr id="9" name="Llamada rectangular 8"/>
          <p:cNvSpPr/>
          <p:nvPr/>
        </p:nvSpPr>
        <p:spPr>
          <a:xfrm>
            <a:off x="1000540" y="545134"/>
            <a:ext cx="1046922" cy="326403"/>
          </a:xfrm>
          <a:prstGeom prst="wedgeRectCallout">
            <a:avLst>
              <a:gd name="adj1" fmla="val -21585"/>
              <a:gd name="adj2" fmla="val 5176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José</a:t>
            </a:r>
          </a:p>
        </p:txBody>
      </p:sp>
      <p:sp>
        <p:nvSpPr>
          <p:cNvPr id="10" name="Llamada rectangular 9"/>
          <p:cNvSpPr/>
          <p:nvPr/>
        </p:nvSpPr>
        <p:spPr>
          <a:xfrm>
            <a:off x="2590801" y="1193249"/>
            <a:ext cx="1046922" cy="326403"/>
          </a:xfrm>
          <a:prstGeom prst="wedgeRectCallout">
            <a:avLst>
              <a:gd name="adj1" fmla="val -21585"/>
              <a:gd name="adj2" fmla="val 5176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Moisés</a:t>
            </a:r>
          </a:p>
        </p:txBody>
      </p:sp>
      <p:cxnSp>
        <p:nvCxnSpPr>
          <p:cNvPr id="12" name="Conector recto 11"/>
          <p:cNvCxnSpPr/>
          <p:nvPr/>
        </p:nvCxnSpPr>
        <p:spPr>
          <a:xfrm flipV="1">
            <a:off x="1497499" y="929274"/>
            <a:ext cx="0" cy="8191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>
            <a:off x="159027" y="3429000"/>
            <a:ext cx="47177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6109252" y="3429000"/>
            <a:ext cx="46382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lamada rectangular 20"/>
          <p:cNvSpPr/>
          <p:nvPr/>
        </p:nvSpPr>
        <p:spPr>
          <a:xfrm>
            <a:off x="5072269" y="3167270"/>
            <a:ext cx="838200" cy="742121"/>
          </a:xfrm>
          <a:prstGeom prst="wedgeRectCallout">
            <a:avLst>
              <a:gd name="adj1" fmla="val -21585"/>
              <a:gd name="adj2" fmla="val 4640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mic Sans MS" panose="030F0702030302020204" pitchFamily="66" charset="0"/>
              </a:rPr>
              <a:t>A.C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10972800" y="2574373"/>
            <a:ext cx="569843" cy="269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Llamada rectangular 24"/>
          <p:cNvSpPr/>
          <p:nvPr/>
        </p:nvSpPr>
        <p:spPr>
          <a:xfrm>
            <a:off x="10810460" y="3105013"/>
            <a:ext cx="894522" cy="680415"/>
          </a:xfrm>
          <a:prstGeom prst="wedgeRectCallout">
            <a:avLst>
              <a:gd name="adj1" fmla="val -21585"/>
              <a:gd name="adj2" fmla="val 4640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mic Sans MS" panose="030F0702030302020204" pitchFamily="66" charset="0"/>
              </a:rPr>
              <a:t>D.C</a:t>
            </a:r>
          </a:p>
        </p:txBody>
      </p:sp>
      <p:sp>
        <p:nvSpPr>
          <p:cNvPr id="28" name="Llamada rectangular 27"/>
          <p:cNvSpPr/>
          <p:nvPr/>
        </p:nvSpPr>
        <p:spPr>
          <a:xfrm>
            <a:off x="397562" y="6298584"/>
            <a:ext cx="7050153" cy="326403"/>
          </a:xfrm>
          <a:prstGeom prst="wedgeRectCallout">
            <a:avLst>
              <a:gd name="adj1" fmla="val -21585"/>
              <a:gd name="adj2" fmla="val 51765"/>
            </a:avLst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Viven en Egipto, como esclavos de Faraón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385969" y="6398529"/>
            <a:ext cx="1311965" cy="11316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3392557" y="2027584"/>
            <a:ext cx="2372139" cy="21203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14"/>
          <p:cNvCxnSpPr>
            <a:stCxn id="11" idx="1"/>
          </p:cNvCxnSpPr>
          <p:nvPr/>
        </p:nvCxnSpPr>
        <p:spPr>
          <a:xfrm flipV="1">
            <a:off x="3392557" y="2132840"/>
            <a:ext cx="2372139" cy="7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3637723" y="1959735"/>
            <a:ext cx="0" cy="27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H="1">
            <a:off x="4194316" y="2027584"/>
            <a:ext cx="6623" cy="2353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4714462" y="1959735"/>
            <a:ext cx="0" cy="2613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5221359" y="1959735"/>
            <a:ext cx="13253" cy="27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lamada rectangular 31"/>
          <p:cNvSpPr/>
          <p:nvPr/>
        </p:nvSpPr>
        <p:spPr>
          <a:xfrm>
            <a:off x="5221359" y="1200875"/>
            <a:ext cx="1046922" cy="326403"/>
          </a:xfrm>
          <a:prstGeom prst="wedgeRectCallout">
            <a:avLst>
              <a:gd name="adj1" fmla="val -21585"/>
              <a:gd name="adj2" fmla="val 5176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David</a:t>
            </a:r>
          </a:p>
        </p:txBody>
      </p:sp>
      <p:sp>
        <p:nvSpPr>
          <p:cNvPr id="34" name="Llamada rectangular 33"/>
          <p:cNvSpPr/>
          <p:nvPr/>
        </p:nvSpPr>
        <p:spPr>
          <a:xfrm>
            <a:off x="385969" y="5921011"/>
            <a:ext cx="6289814" cy="326403"/>
          </a:xfrm>
          <a:prstGeom prst="wedgeRectCallout">
            <a:avLst>
              <a:gd name="adj1" fmla="val -21585"/>
              <a:gd name="adj2" fmla="val 51765"/>
            </a:avLst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En Israel pero sin rey en Jerusalén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397562" y="6029196"/>
            <a:ext cx="1311965" cy="11316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5764696" y="2027584"/>
            <a:ext cx="2133600" cy="193537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0" name="Conector recto 29"/>
          <p:cNvCxnSpPr/>
          <p:nvPr/>
        </p:nvCxnSpPr>
        <p:spPr>
          <a:xfrm flipV="1">
            <a:off x="5777949" y="2119637"/>
            <a:ext cx="2173357" cy="1244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>
            <a:off x="6268281" y="1969415"/>
            <a:ext cx="0" cy="292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6831496" y="1959735"/>
            <a:ext cx="0" cy="279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7354957" y="1959735"/>
            <a:ext cx="13252" cy="2613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7898296" y="1969415"/>
            <a:ext cx="13253" cy="25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lamada rectangular 39"/>
          <p:cNvSpPr/>
          <p:nvPr/>
        </p:nvSpPr>
        <p:spPr>
          <a:xfrm>
            <a:off x="310598" y="5604136"/>
            <a:ext cx="8807727" cy="326403"/>
          </a:xfrm>
          <a:prstGeom prst="wedgeRectCallout">
            <a:avLst>
              <a:gd name="adj1" fmla="val -21585"/>
              <a:gd name="adj2" fmla="val 51765"/>
            </a:avLst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  Reino independiente  con reyes gobernando desde Jerusalén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385968" y="5712780"/>
            <a:ext cx="1311965" cy="113162"/>
          </a:xfrm>
          <a:prstGeom prst="rect">
            <a:avLst/>
          </a:prstGeom>
          <a:solidFill>
            <a:srgbClr val="00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7911549" y="2027584"/>
            <a:ext cx="294860" cy="1935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6" name="Conector recto 25"/>
          <p:cNvCxnSpPr>
            <a:stCxn id="17" idx="1"/>
            <a:endCxn id="17" idx="3"/>
          </p:cNvCxnSpPr>
          <p:nvPr/>
        </p:nvCxnSpPr>
        <p:spPr>
          <a:xfrm>
            <a:off x="7911549" y="2124353"/>
            <a:ext cx="2948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Llamada rectangular 42"/>
          <p:cNvSpPr/>
          <p:nvPr/>
        </p:nvSpPr>
        <p:spPr>
          <a:xfrm>
            <a:off x="397566" y="5310819"/>
            <a:ext cx="7192617" cy="326403"/>
          </a:xfrm>
          <a:prstGeom prst="wedgeRectCallout">
            <a:avLst>
              <a:gd name="adj1" fmla="val -21585"/>
              <a:gd name="adj2" fmla="val 51765"/>
            </a:avLst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       Conquistados por Babilonia, viven allí en el exilio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385967" y="5423186"/>
            <a:ext cx="1311965" cy="11316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8206409" y="2027584"/>
            <a:ext cx="1255643" cy="193537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2" name="Conector recto 41"/>
          <p:cNvCxnSpPr/>
          <p:nvPr/>
        </p:nvCxnSpPr>
        <p:spPr>
          <a:xfrm flipV="1">
            <a:off x="8181562" y="2127733"/>
            <a:ext cx="2372139" cy="7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>
            <a:off x="8388625" y="1863629"/>
            <a:ext cx="0" cy="4535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>
            <a:off x="8940247" y="1954593"/>
            <a:ext cx="0" cy="371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>
            <a:off x="9462052" y="1969415"/>
            <a:ext cx="0" cy="292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lamada rectangular 48"/>
          <p:cNvSpPr/>
          <p:nvPr/>
        </p:nvSpPr>
        <p:spPr>
          <a:xfrm>
            <a:off x="437322" y="4983487"/>
            <a:ext cx="8502925" cy="326403"/>
          </a:xfrm>
          <a:prstGeom prst="wedgeRectCallout">
            <a:avLst>
              <a:gd name="adj1" fmla="val -21585"/>
              <a:gd name="adj2" fmla="val 51765"/>
            </a:avLst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Vuelven a Jerusalén y son una provincia del Imperio Persa</a:t>
            </a:r>
          </a:p>
        </p:txBody>
      </p:sp>
      <p:sp>
        <p:nvSpPr>
          <p:cNvPr id="50" name="Rectángulo 49"/>
          <p:cNvSpPr/>
          <p:nvPr/>
        </p:nvSpPr>
        <p:spPr>
          <a:xfrm>
            <a:off x="378518" y="5102476"/>
            <a:ext cx="1311965" cy="113162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        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9462052" y="2027584"/>
            <a:ext cx="1192696" cy="193537"/>
          </a:xfrm>
          <a:prstGeom prst="rect">
            <a:avLst/>
          </a:prstGeom>
          <a:solidFill>
            <a:srgbClr val="FA9500"/>
          </a:solidFill>
          <a:ln>
            <a:solidFill>
              <a:srgbClr val="FA9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1" name="Conector recto 50"/>
          <p:cNvCxnSpPr/>
          <p:nvPr/>
        </p:nvCxnSpPr>
        <p:spPr>
          <a:xfrm flipV="1">
            <a:off x="9468677" y="2137464"/>
            <a:ext cx="2372139" cy="7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/>
          <p:cNvCxnSpPr/>
          <p:nvPr/>
        </p:nvCxnSpPr>
        <p:spPr>
          <a:xfrm>
            <a:off x="9965635" y="1947277"/>
            <a:ext cx="18221" cy="3699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>
            <a:off x="10532167" y="1987552"/>
            <a:ext cx="0" cy="306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/>
          <p:cNvCxnSpPr/>
          <p:nvPr/>
        </p:nvCxnSpPr>
        <p:spPr>
          <a:xfrm>
            <a:off x="11065565" y="1872971"/>
            <a:ext cx="0" cy="4535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Llamada rectangular 67"/>
          <p:cNvSpPr/>
          <p:nvPr/>
        </p:nvSpPr>
        <p:spPr>
          <a:xfrm>
            <a:off x="342072" y="4677416"/>
            <a:ext cx="10662202" cy="326403"/>
          </a:xfrm>
          <a:prstGeom prst="wedgeRectCallout">
            <a:avLst>
              <a:gd name="adj1" fmla="val -21585"/>
              <a:gd name="adj2" fmla="val 51765"/>
            </a:avLst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Israel, provincia del Imperio griego. Independencia temporal  con los Macabeos.</a:t>
            </a:r>
          </a:p>
        </p:txBody>
      </p:sp>
      <p:sp>
        <p:nvSpPr>
          <p:cNvPr id="69" name="Rectángulo 68"/>
          <p:cNvSpPr/>
          <p:nvPr/>
        </p:nvSpPr>
        <p:spPr>
          <a:xfrm>
            <a:off x="359466" y="4774582"/>
            <a:ext cx="1311965" cy="113162"/>
          </a:xfrm>
          <a:prstGeom prst="rect">
            <a:avLst/>
          </a:prstGeom>
          <a:solidFill>
            <a:srgbClr val="FA9500"/>
          </a:solidFill>
          <a:ln>
            <a:solidFill>
              <a:srgbClr val="FA9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44"/>
          <p:cNvSpPr/>
          <p:nvPr/>
        </p:nvSpPr>
        <p:spPr>
          <a:xfrm>
            <a:off x="10654748" y="2027584"/>
            <a:ext cx="699052" cy="19353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6" name="Conector recto 55"/>
          <p:cNvCxnSpPr/>
          <p:nvPr/>
        </p:nvCxnSpPr>
        <p:spPr>
          <a:xfrm>
            <a:off x="10672139" y="2140580"/>
            <a:ext cx="740465" cy="106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Llamada rectangular 57"/>
          <p:cNvSpPr/>
          <p:nvPr/>
        </p:nvSpPr>
        <p:spPr>
          <a:xfrm>
            <a:off x="378518" y="4346506"/>
            <a:ext cx="8029159" cy="326403"/>
          </a:xfrm>
          <a:prstGeom prst="wedgeRectCallout">
            <a:avLst>
              <a:gd name="adj1" fmla="val -21585"/>
              <a:gd name="adj2" fmla="val 51765"/>
            </a:avLst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Viven en Israel como provincia del Imperio Romano</a:t>
            </a:r>
          </a:p>
        </p:txBody>
      </p:sp>
      <p:sp>
        <p:nvSpPr>
          <p:cNvPr id="59" name="Rectángulo 58"/>
          <p:cNvSpPr/>
          <p:nvPr/>
        </p:nvSpPr>
        <p:spPr>
          <a:xfrm>
            <a:off x="372718" y="4440549"/>
            <a:ext cx="1311965" cy="11316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Rectángulo 51"/>
          <p:cNvSpPr/>
          <p:nvPr/>
        </p:nvSpPr>
        <p:spPr>
          <a:xfrm>
            <a:off x="11367052" y="2015232"/>
            <a:ext cx="294861" cy="215416"/>
          </a:xfrm>
          <a:prstGeom prst="rect">
            <a:avLst/>
          </a:prstGeom>
          <a:solidFill>
            <a:srgbClr val="66FFCC"/>
          </a:solidFill>
          <a:ln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Llamada rectangular 59"/>
          <p:cNvSpPr/>
          <p:nvPr/>
        </p:nvSpPr>
        <p:spPr>
          <a:xfrm>
            <a:off x="372718" y="4029318"/>
            <a:ext cx="11169925" cy="326403"/>
          </a:xfrm>
          <a:prstGeom prst="wedgeRectCallout">
            <a:avLst>
              <a:gd name="adj1" fmla="val -21585"/>
              <a:gd name="adj2" fmla="val 51765"/>
            </a:avLst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     Jerusalén </a:t>
            </a:r>
            <a:r>
              <a:rPr lang="es-ES" dirty="0" err="1"/>
              <a:t>destruída</a:t>
            </a:r>
            <a:r>
              <a:rPr lang="es-ES" dirty="0"/>
              <a:t> por los romanos en el año 70.  Exilio de los judíos por todo el mundo</a:t>
            </a:r>
          </a:p>
        </p:txBody>
      </p:sp>
      <p:sp>
        <p:nvSpPr>
          <p:cNvPr id="61" name="Rectángulo 60"/>
          <p:cNvSpPr/>
          <p:nvPr/>
        </p:nvSpPr>
        <p:spPr>
          <a:xfrm>
            <a:off x="397562" y="4149892"/>
            <a:ext cx="1311965" cy="113162"/>
          </a:xfrm>
          <a:prstGeom prst="rect">
            <a:avLst/>
          </a:prstGeom>
          <a:solidFill>
            <a:srgbClr val="66FFCC"/>
          </a:solidFill>
          <a:ln>
            <a:solidFill>
              <a:srgbClr val="66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12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-13252"/>
            <a:ext cx="12192000" cy="6858000"/>
          </a:xfrm>
          <a:prstGeom prst="wedgeRectCallout">
            <a:avLst>
              <a:gd name="adj1" fmla="val -22681"/>
              <a:gd name="adj2" fmla="val 491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0" y="58047"/>
            <a:ext cx="12192000" cy="41081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Abraham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1690688"/>
            <a:ext cx="11502887" cy="114458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972800" y="2239617"/>
            <a:ext cx="569843" cy="203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de flecha 13"/>
          <p:cNvCxnSpPr/>
          <p:nvPr/>
        </p:nvCxnSpPr>
        <p:spPr>
          <a:xfrm flipH="1">
            <a:off x="159026" y="3785428"/>
            <a:ext cx="47177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6172199" y="3722137"/>
            <a:ext cx="46382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lamada rectangular 20"/>
          <p:cNvSpPr/>
          <p:nvPr/>
        </p:nvSpPr>
        <p:spPr>
          <a:xfrm>
            <a:off x="5072269" y="3413058"/>
            <a:ext cx="838200" cy="618158"/>
          </a:xfrm>
          <a:prstGeom prst="wedgeRectCallout">
            <a:avLst>
              <a:gd name="adj1" fmla="val -21585"/>
              <a:gd name="adj2" fmla="val 4640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mic Sans MS" panose="030F0702030302020204" pitchFamily="66" charset="0"/>
              </a:rPr>
              <a:t>A.C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10972800" y="2443163"/>
            <a:ext cx="569843" cy="392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Llamada rectangular 24"/>
          <p:cNvSpPr/>
          <p:nvPr/>
        </p:nvSpPr>
        <p:spPr>
          <a:xfrm>
            <a:off x="10906539" y="3314218"/>
            <a:ext cx="894522" cy="680415"/>
          </a:xfrm>
          <a:prstGeom prst="wedgeRectCallout">
            <a:avLst>
              <a:gd name="adj1" fmla="val -21585"/>
              <a:gd name="adj2" fmla="val 4640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Comic Sans MS" panose="030F0702030302020204" pitchFamily="66" charset="0"/>
              </a:rPr>
              <a:t>D.C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497499" y="1987826"/>
            <a:ext cx="1921562" cy="251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14"/>
          <p:cNvCxnSpPr/>
          <p:nvPr/>
        </p:nvCxnSpPr>
        <p:spPr>
          <a:xfrm>
            <a:off x="1364973" y="2093843"/>
            <a:ext cx="22727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3154018" y="1905138"/>
            <a:ext cx="0" cy="413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1497499" y="1987826"/>
            <a:ext cx="0" cy="2517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2047462" y="1987826"/>
            <a:ext cx="0" cy="2517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2590801" y="1987826"/>
            <a:ext cx="0" cy="2517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5804452" y="2443163"/>
            <a:ext cx="210709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7911548" y="2443163"/>
            <a:ext cx="2517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lamada rectangular 31"/>
          <p:cNvSpPr/>
          <p:nvPr/>
        </p:nvSpPr>
        <p:spPr>
          <a:xfrm>
            <a:off x="944220" y="444636"/>
            <a:ext cx="1388165" cy="525636"/>
          </a:xfrm>
          <a:prstGeom prst="wedgeRectCallout">
            <a:avLst>
              <a:gd name="adj1" fmla="val -21585"/>
              <a:gd name="adj2" fmla="val 5176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? Génesis</a:t>
            </a:r>
          </a:p>
          <a:p>
            <a:pPr algn="ctr"/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Job</a:t>
            </a:r>
          </a:p>
        </p:txBody>
      </p:sp>
      <p:sp>
        <p:nvSpPr>
          <p:cNvPr id="34" name="Llamada rectangular 33"/>
          <p:cNvSpPr/>
          <p:nvPr/>
        </p:nvSpPr>
        <p:spPr>
          <a:xfrm>
            <a:off x="3079275" y="336708"/>
            <a:ext cx="1030353" cy="313926"/>
          </a:xfrm>
          <a:prstGeom prst="wedgeRectCallout">
            <a:avLst>
              <a:gd name="adj1" fmla="val -21585"/>
              <a:gd name="adj2" fmla="val 51765"/>
            </a:avLst>
          </a:prstGeom>
          <a:solidFill>
            <a:srgbClr val="FF6D6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1400</a:t>
            </a:r>
          </a:p>
        </p:txBody>
      </p:sp>
      <p:cxnSp>
        <p:nvCxnSpPr>
          <p:cNvPr id="35" name="Conector recto 34"/>
          <p:cNvCxnSpPr/>
          <p:nvPr/>
        </p:nvCxnSpPr>
        <p:spPr>
          <a:xfrm>
            <a:off x="3637723" y="1027906"/>
            <a:ext cx="5233365" cy="0"/>
          </a:xfrm>
          <a:prstGeom prst="line">
            <a:avLst/>
          </a:prstGeom>
          <a:ln w="38100">
            <a:solidFill>
              <a:srgbClr val="FF6D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3670851" y="679051"/>
            <a:ext cx="10972" cy="1386255"/>
          </a:xfrm>
          <a:prstGeom prst="line">
            <a:avLst/>
          </a:prstGeom>
          <a:ln w="28575">
            <a:solidFill>
              <a:srgbClr val="FF6D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lamada rectangular 36"/>
          <p:cNvSpPr/>
          <p:nvPr/>
        </p:nvSpPr>
        <p:spPr>
          <a:xfrm>
            <a:off x="8460270" y="324231"/>
            <a:ext cx="821635" cy="326403"/>
          </a:xfrm>
          <a:prstGeom prst="wedgeRectCallout">
            <a:avLst>
              <a:gd name="adj1" fmla="val -21585"/>
              <a:gd name="adj2" fmla="val 51765"/>
            </a:avLst>
          </a:prstGeom>
          <a:solidFill>
            <a:srgbClr val="FF6D6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400</a:t>
            </a:r>
          </a:p>
        </p:txBody>
      </p:sp>
      <p:cxnSp>
        <p:nvCxnSpPr>
          <p:cNvPr id="38" name="Conector recto 37"/>
          <p:cNvCxnSpPr/>
          <p:nvPr/>
        </p:nvCxnSpPr>
        <p:spPr>
          <a:xfrm flipH="1">
            <a:off x="8904216" y="594054"/>
            <a:ext cx="34995" cy="1434142"/>
          </a:xfrm>
          <a:prstGeom prst="line">
            <a:avLst/>
          </a:prstGeom>
          <a:ln w="28575">
            <a:solidFill>
              <a:srgbClr val="FF6D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lamada rectangular 39"/>
          <p:cNvSpPr/>
          <p:nvPr/>
        </p:nvSpPr>
        <p:spPr>
          <a:xfrm>
            <a:off x="2580859" y="1022903"/>
            <a:ext cx="1046922" cy="326403"/>
          </a:xfrm>
          <a:prstGeom prst="wedgeRectCallout">
            <a:avLst>
              <a:gd name="adj1" fmla="val -21585"/>
              <a:gd name="adj2" fmla="val 5176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Moisés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397565" y="1690688"/>
            <a:ext cx="967408" cy="214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/>
          <p:cNvSpPr/>
          <p:nvPr/>
        </p:nvSpPr>
        <p:spPr>
          <a:xfrm>
            <a:off x="2703443" y="1690688"/>
            <a:ext cx="715618" cy="214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3" name="Conector recto 32"/>
          <p:cNvCxnSpPr/>
          <p:nvPr/>
        </p:nvCxnSpPr>
        <p:spPr>
          <a:xfrm>
            <a:off x="1868557" y="1027906"/>
            <a:ext cx="1192695" cy="85971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80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858000"/>
          </a:xfrm>
          <a:prstGeom prst="wedgeRectCallout">
            <a:avLst>
              <a:gd name="adj1" fmla="val -22681"/>
              <a:gd name="adj2" fmla="val 491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357" t="2307" r="588" b="2397"/>
          <a:stretch/>
        </p:blipFill>
        <p:spPr>
          <a:xfrm>
            <a:off x="753035" y="286871"/>
            <a:ext cx="10363200" cy="6293223"/>
          </a:xfrm>
          <a:prstGeom prst="rect">
            <a:avLst/>
          </a:prstGeom>
          <a:ln w="762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Llamada rectangular 5"/>
          <p:cNvSpPr/>
          <p:nvPr/>
        </p:nvSpPr>
        <p:spPr>
          <a:xfrm>
            <a:off x="1210235" y="582706"/>
            <a:ext cx="4473389" cy="5701553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Llamada rectangular 6"/>
          <p:cNvSpPr/>
          <p:nvPr/>
        </p:nvSpPr>
        <p:spPr>
          <a:xfrm>
            <a:off x="6163235" y="582706"/>
            <a:ext cx="4473389" cy="5701553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Llamada rectangular 7"/>
          <p:cNvSpPr/>
          <p:nvPr/>
        </p:nvSpPr>
        <p:spPr>
          <a:xfrm>
            <a:off x="1326776" y="699247"/>
            <a:ext cx="2196354" cy="5477716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Génesis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Éxodo</a:t>
            </a: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Levítico </a:t>
            </a:r>
            <a:b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Números </a:t>
            </a:r>
            <a:b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Deuteronomio</a:t>
            </a: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Josué </a:t>
            </a:r>
            <a:b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Jueces</a:t>
            </a: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</a:t>
            </a:r>
            <a:b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Samuel </a:t>
            </a:r>
            <a:b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Samuel </a:t>
            </a:r>
            <a:b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Reyes </a:t>
            </a:r>
            <a:b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Reyes</a:t>
            </a:r>
            <a:b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Crónicas</a:t>
            </a:r>
            <a:b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Crónicas </a:t>
            </a:r>
            <a:b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Esdras</a:t>
            </a:r>
            <a:b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Nehemías</a:t>
            </a: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Ester </a:t>
            </a:r>
            <a:b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Salmos 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Proverbios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lamada rectangular 8"/>
          <p:cNvSpPr/>
          <p:nvPr/>
        </p:nvSpPr>
        <p:spPr>
          <a:xfrm>
            <a:off x="3370730" y="699247"/>
            <a:ext cx="2178424" cy="5477716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s-ES" sz="1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Eclesiastés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Cantares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Isaías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Jeremías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Lamentaciones 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Ezequiel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Oseas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Joel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Amós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Abdías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Jonás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Miqueas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Nahúm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Habacuc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Sofonías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Ageo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Zacarías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Malaquías</a:t>
            </a:r>
          </a:p>
        </p:txBody>
      </p:sp>
      <p:sp>
        <p:nvSpPr>
          <p:cNvPr id="10" name="Llamada rectangular 9"/>
          <p:cNvSpPr/>
          <p:nvPr/>
        </p:nvSpPr>
        <p:spPr>
          <a:xfrm>
            <a:off x="1492233" y="696129"/>
            <a:ext cx="3909391" cy="605089"/>
          </a:xfrm>
          <a:prstGeom prst="wedgeRectCallout">
            <a:avLst>
              <a:gd name="adj1" fmla="val -21225"/>
              <a:gd name="adj2" fmla="val 48214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ANTIGUO TESTAMENTO</a:t>
            </a:r>
          </a:p>
        </p:txBody>
      </p:sp>
      <p:sp>
        <p:nvSpPr>
          <p:cNvPr id="11" name="Llamada rectangular 10"/>
          <p:cNvSpPr/>
          <p:nvPr/>
        </p:nvSpPr>
        <p:spPr>
          <a:xfrm>
            <a:off x="6436659" y="806543"/>
            <a:ext cx="2196354" cy="5477716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>
              <a:solidFill>
                <a:srgbClr val="0065B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Génesis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Éxodo</a:t>
            </a: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Levítico </a:t>
            </a:r>
            <a:b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Números </a:t>
            </a:r>
            <a:b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Deuteronomio</a:t>
            </a: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Josué </a:t>
            </a:r>
            <a:b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Jueces</a:t>
            </a: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Samuel </a:t>
            </a:r>
            <a:b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Reyes </a:t>
            </a:r>
            <a:b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Isaías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Jeremías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Ezequiel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Oseas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Joel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Amós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Abdías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Jonás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Miqueas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br>
              <a:rPr lang="pt-BR" sz="1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pt-BR" sz="1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s-E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Llamada rectangular 11"/>
          <p:cNvSpPr/>
          <p:nvPr/>
        </p:nvSpPr>
        <p:spPr>
          <a:xfrm>
            <a:off x="8334935" y="806543"/>
            <a:ext cx="2178424" cy="5477716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pt-BR" sz="1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pt-BR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Nahúm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Habacuc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Sofonías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Ageo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Zacarías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Malaquías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Salmos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Proverbios </a:t>
            </a:r>
          </a:p>
          <a:p>
            <a:pPr algn="ctr"/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 </a:t>
            </a:r>
            <a:b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Cantares 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</a:t>
            </a: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Lamentaciones</a:t>
            </a: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Eclesiastés</a:t>
            </a: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Ester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Esdras – </a:t>
            </a:r>
            <a:r>
              <a:rPr lang="pt-BR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Nehemías</a:t>
            </a: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Crónicas</a:t>
            </a:r>
          </a:p>
          <a:p>
            <a:pPr algn="ctr"/>
            <a:endParaRPr lang="pt-BR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br>
              <a:rPr lang="es-ES" sz="1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s-ES" sz="1400" dirty="0"/>
          </a:p>
        </p:txBody>
      </p:sp>
      <p:sp>
        <p:nvSpPr>
          <p:cNvPr id="13" name="Llamada rectangular 12"/>
          <p:cNvSpPr/>
          <p:nvPr/>
        </p:nvSpPr>
        <p:spPr>
          <a:xfrm>
            <a:off x="7200314" y="696128"/>
            <a:ext cx="2522981" cy="605089"/>
          </a:xfrm>
          <a:prstGeom prst="wedgeRectCallout">
            <a:avLst>
              <a:gd name="adj1" fmla="val -21225"/>
              <a:gd name="adj2" fmla="val 48214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TANAJ</a:t>
            </a:r>
          </a:p>
        </p:txBody>
      </p:sp>
    </p:spTree>
    <p:extLst>
      <p:ext uri="{BB962C8B-B14F-4D97-AF65-F5344CB8AC3E}">
        <p14:creationId xmlns:p14="http://schemas.microsoft.com/office/powerpoint/2010/main" val="315944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-44451"/>
            <a:ext cx="17676794" cy="10439975"/>
          </a:xfrm>
          <a:prstGeom prst="wedgeRectCallout">
            <a:avLst>
              <a:gd name="adj1" fmla="val -20833"/>
              <a:gd name="adj2" fmla="val 4994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524000" y="675861"/>
            <a:ext cx="1828800" cy="4465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51652" y="1537252"/>
            <a:ext cx="742122" cy="344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8242852" y="583786"/>
            <a:ext cx="1524000" cy="330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157252" y="1431235"/>
            <a:ext cx="1510748" cy="344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895060" y="4929809"/>
            <a:ext cx="1046923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8070574" y="5560423"/>
            <a:ext cx="1537252" cy="3632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766852" y="4929809"/>
            <a:ext cx="901148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18195" y="5817704"/>
            <a:ext cx="3034605" cy="3686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077" y="-3593197"/>
            <a:ext cx="2095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lamada rectangular 13"/>
          <p:cNvSpPr/>
          <p:nvPr/>
        </p:nvSpPr>
        <p:spPr>
          <a:xfrm>
            <a:off x="427949" y="202095"/>
            <a:ext cx="5468361" cy="6655905"/>
          </a:xfrm>
          <a:prstGeom prst="wedgeRectCallout">
            <a:avLst>
              <a:gd name="adj1" fmla="val -20085"/>
              <a:gd name="adj2" fmla="val 50000"/>
            </a:avLst>
          </a:prstGeom>
          <a:solidFill>
            <a:schemeClr val="accent5">
              <a:lumMod val="5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s-ES" dirty="0"/>
          </a:p>
          <a:p>
            <a:pPr lvl="2"/>
            <a:endParaRPr lang="es-ES" dirty="0"/>
          </a:p>
          <a:p>
            <a:pPr lvl="2"/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Escritos en el exilio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Reino del Norte y de Judá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Pregunta: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   ¿Cómo acabamos en el exilio?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Respuesta: 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   Los reyes gobernaron mal al pueblo y se  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   desobedeció a Dios y sus mandamientos.  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Cuentan lo malo de David y Salomón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Cuentan la historia desde el pacto hasta el exilio.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esperanza si se arrepienten y vuelven a Dios. </a:t>
            </a:r>
          </a:p>
        </p:txBody>
      </p:sp>
      <p:sp>
        <p:nvSpPr>
          <p:cNvPr id="16" name="Llamada rectangular 15"/>
          <p:cNvSpPr/>
          <p:nvPr/>
        </p:nvSpPr>
        <p:spPr>
          <a:xfrm>
            <a:off x="1763933" y="333276"/>
            <a:ext cx="2796391" cy="486464"/>
          </a:xfrm>
          <a:prstGeom prst="wedgeRectCallout">
            <a:avLst>
              <a:gd name="adj1" fmla="val -20496"/>
              <a:gd name="adj2" fmla="val 48948"/>
            </a:avLst>
          </a:prstGeom>
          <a:solidFill>
            <a:srgbClr val="FF6D6D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Samuel - Reyes</a:t>
            </a:r>
          </a:p>
        </p:txBody>
      </p:sp>
    </p:spTree>
    <p:extLst>
      <p:ext uri="{BB962C8B-B14F-4D97-AF65-F5344CB8AC3E}">
        <p14:creationId xmlns:p14="http://schemas.microsoft.com/office/powerpoint/2010/main" val="2499591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-44451"/>
            <a:ext cx="17676794" cy="10439975"/>
          </a:xfrm>
          <a:prstGeom prst="wedgeRectCallout">
            <a:avLst>
              <a:gd name="adj1" fmla="val -20833"/>
              <a:gd name="adj2" fmla="val 4994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524000" y="675861"/>
            <a:ext cx="1828800" cy="4465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51652" y="1537252"/>
            <a:ext cx="742122" cy="344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8242852" y="583786"/>
            <a:ext cx="1524000" cy="330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157252" y="1431235"/>
            <a:ext cx="1510748" cy="344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895060" y="4929809"/>
            <a:ext cx="1046923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8070574" y="5560423"/>
            <a:ext cx="1537252" cy="3632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766852" y="4929809"/>
            <a:ext cx="901148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18195" y="5817704"/>
            <a:ext cx="3034605" cy="3686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077" y="-3593197"/>
            <a:ext cx="2095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lamada rectangular 13"/>
          <p:cNvSpPr/>
          <p:nvPr/>
        </p:nvSpPr>
        <p:spPr>
          <a:xfrm>
            <a:off x="427949" y="202095"/>
            <a:ext cx="5468361" cy="6655905"/>
          </a:xfrm>
          <a:prstGeom prst="wedgeRectCallout">
            <a:avLst>
              <a:gd name="adj1" fmla="val -20085"/>
              <a:gd name="adj2" fmla="val 50000"/>
            </a:avLst>
          </a:prstGeom>
          <a:solidFill>
            <a:schemeClr val="accent5">
              <a:lumMod val="50000"/>
            </a:schemeClr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s-ES" dirty="0"/>
          </a:p>
          <a:p>
            <a:pPr lvl="2"/>
            <a:endParaRPr lang="es-ES" dirty="0"/>
          </a:p>
          <a:p>
            <a:pPr lvl="2"/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Escritos en el exilio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Reino del Norte y de Judá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Pregunta: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   ¿Cómo acabamos en el exilio?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Respuesta: 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   Los reyes gobernaron mal al pueblo y se  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   desobedeció a Dios y sus mandamientos.  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Cuentan lo malo de David y Salomón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Cuentan la historia desde el pacto hasta el exilio.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esperanza si se arrepienten y vuelven a Dios. </a:t>
            </a:r>
          </a:p>
        </p:txBody>
      </p:sp>
      <p:sp>
        <p:nvSpPr>
          <p:cNvPr id="15" name="Llamada rectangular 14"/>
          <p:cNvSpPr/>
          <p:nvPr/>
        </p:nvSpPr>
        <p:spPr>
          <a:xfrm>
            <a:off x="6562166" y="202095"/>
            <a:ext cx="5365556" cy="6655905"/>
          </a:xfrm>
          <a:prstGeom prst="wedgeRectCallout">
            <a:avLst>
              <a:gd name="adj1" fmla="val -20085"/>
              <a:gd name="adj2" fmla="val 50000"/>
            </a:avLst>
          </a:prstGeom>
          <a:solidFill>
            <a:schemeClr val="accent5">
              <a:lumMod val="50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s-ES" dirty="0"/>
          </a:p>
          <a:p>
            <a:pPr lvl="2"/>
            <a:endParaRPr lang="es-ES" dirty="0"/>
          </a:p>
          <a:p>
            <a:pPr lvl="2"/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Comic Sans MS" panose="030F0702030302020204" pitchFamily="66" charset="0"/>
            </a:endParaRPr>
          </a:p>
          <a:p>
            <a:endParaRPr lang="es-ES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Escrito mucho después del exilio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Sólo habla de Judá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Pregunta: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   ¿Seguimos siendo el pueblo de Dios? 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   ¿Tenemos un futuro?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Sólo cuentan lo bueno de David y Salomón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Cuenta la historia desde Adán hasta el exilio.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16" name="Llamada rectangular 15"/>
          <p:cNvSpPr/>
          <p:nvPr/>
        </p:nvSpPr>
        <p:spPr>
          <a:xfrm>
            <a:off x="1763933" y="333276"/>
            <a:ext cx="2796391" cy="486464"/>
          </a:xfrm>
          <a:prstGeom prst="wedgeRectCallout">
            <a:avLst>
              <a:gd name="adj1" fmla="val -20496"/>
              <a:gd name="adj2" fmla="val 48948"/>
            </a:avLst>
          </a:prstGeom>
          <a:solidFill>
            <a:srgbClr val="FF6D6D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Samuel - Reyes</a:t>
            </a:r>
          </a:p>
        </p:txBody>
      </p:sp>
      <p:sp>
        <p:nvSpPr>
          <p:cNvPr id="17" name="Llamada rectangular 16"/>
          <p:cNvSpPr/>
          <p:nvPr/>
        </p:nvSpPr>
        <p:spPr>
          <a:xfrm>
            <a:off x="7967510" y="319227"/>
            <a:ext cx="2796391" cy="486464"/>
          </a:xfrm>
          <a:prstGeom prst="wedgeRectCallout">
            <a:avLst>
              <a:gd name="adj1" fmla="val -20496"/>
              <a:gd name="adj2" fmla="val 48948"/>
            </a:avLst>
          </a:prstGeom>
          <a:solidFill>
            <a:srgbClr val="FF6D6D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Crónicas</a:t>
            </a:r>
          </a:p>
        </p:txBody>
      </p:sp>
    </p:spTree>
    <p:extLst>
      <p:ext uri="{BB962C8B-B14F-4D97-AF65-F5344CB8AC3E}">
        <p14:creationId xmlns:p14="http://schemas.microsoft.com/office/powerpoint/2010/main" val="218627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-44451"/>
            <a:ext cx="17676794" cy="10439975"/>
          </a:xfrm>
          <a:prstGeom prst="wedgeRectCallout">
            <a:avLst>
              <a:gd name="adj1" fmla="val -20833"/>
              <a:gd name="adj2" fmla="val 4994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524000" y="675861"/>
            <a:ext cx="1828800" cy="4465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51652" y="1537252"/>
            <a:ext cx="742122" cy="344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8242852" y="583786"/>
            <a:ext cx="1524000" cy="330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157252" y="1431235"/>
            <a:ext cx="1510748" cy="344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895060" y="4929809"/>
            <a:ext cx="1046923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8070574" y="5560423"/>
            <a:ext cx="1537252" cy="3632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766852" y="4929809"/>
            <a:ext cx="901148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18195" y="5817704"/>
            <a:ext cx="3034605" cy="3686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077" y="-3593197"/>
            <a:ext cx="2095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lamada rectangular 13"/>
          <p:cNvSpPr/>
          <p:nvPr/>
        </p:nvSpPr>
        <p:spPr>
          <a:xfrm>
            <a:off x="1050202" y="786741"/>
            <a:ext cx="10203255" cy="2251268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800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casa y </a:t>
            </a:r>
            <a:r>
              <a:rPr lang="es-ES" sz="2800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reino se mantendrán permanentemente ante mí y tu trono quedará consolidado para siempre” </a:t>
            </a:r>
          </a:p>
          <a:p>
            <a:pPr algn="ctr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2ª Samuel 7: 16 </a:t>
            </a:r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96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-44451"/>
            <a:ext cx="17676794" cy="10439975"/>
          </a:xfrm>
          <a:prstGeom prst="wedgeRectCallout">
            <a:avLst>
              <a:gd name="adj1" fmla="val -20833"/>
              <a:gd name="adj2" fmla="val 4994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524000" y="675861"/>
            <a:ext cx="1828800" cy="4465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51652" y="1537252"/>
            <a:ext cx="742122" cy="344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8242852" y="583786"/>
            <a:ext cx="1524000" cy="330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157252" y="1431235"/>
            <a:ext cx="1510748" cy="344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895060" y="4929809"/>
            <a:ext cx="1046923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8070574" y="5560423"/>
            <a:ext cx="1537252" cy="3632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766852" y="4929809"/>
            <a:ext cx="901148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18195" y="5817704"/>
            <a:ext cx="3034605" cy="3686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077" y="-3593197"/>
            <a:ext cx="2095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lamada rectangular 13"/>
          <p:cNvSpPr/>
          <p:nvPr/>
        </p:nvSpPr>
        <p:spPr>
          <a:xfrm>
            <a:off x="1050202" y="786741"/>
            <a:ext cx="10203255" cy="2251268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casa y </a:t>
            </a:r>
            <a:r>
              <a:rPr lang="es-E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reino se mantendrán permanentemente ante mí y tu trono quedará consolidado para siempre” </a:t>
            </a:r>
          </a:p>
          <a:p>
            <a:pPr algn="ctr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2ª Samuel 7: 16 </a:t>
            </a:r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lamada rectangular 14"/>
          <p:cNvSpPr/>
          <p:nvPr/>
        </p:nvSpPr>
        <p:spPr>
          <a:xfrm>
            <a:off x="1050202" y="4038245"/>
            <a:ext cx="10203255" cy="2012508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pt-BR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br>
              <a:rPr lang="es-ES" sz="14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s-E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 Lo estableceré en </a:t>
            </a:r>
            <a:r>
              <a:rPr lang="es-ES" sz="28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casa y en </a:t>
            </a:r>
            <a:r>
              <a:rPr lang="es-ES" sz="28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reino eternamente y su trono quedará consolidado para siempre”</a:t>
            </a:r>
          </a:p>
          <a:p>
            <a:pPr algn="ctr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1ª Crónicas 17: 12-14</a:t>
            </a:r>
          </a:p>
          <a:p>
            <a:pPr algn="ctr"/>
            <a:endParaRPr lang="es-E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s-E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64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-19035"/>
            <a:ext cx="12192000" cy="69764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Llamada rectangular 14"/>
          <p:cNvSpPr/>
          <p:nvPr/>
        </p:nvSpPr>
        <p:spPr>
          <a:xfrm>
            <a:off x="1821845" y="935674"/>
            <a:ext cx="7994210" cy="908513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es más grande que nosotros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 descr="Image result for emoticon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083" y="338683"/>
            <a:ext cx="1097280" cy="1084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3335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-44451"/>
            <a:ext cx="12192000" cy="6902451"/>
          </a:xfrm>
          <a:prstGeom prst="wedgeRectCallout">
            <a:avLst>
              <a:gd name="adj1" fmla="val -20833"/>
              <a:gd name="adj2" fmla="val 4994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524000" y="675861"/>
            <a:ext cx="1828800" cy="4465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451652" y="1537252"/>
            <a:ext cx="742122" cy="344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8242852" y="583786"/>
            <a:ext cx="1524000" cy="3306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9157252" y="1431235"/>
            <a:ext cx="1510748" cy="344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895060" y="4929809"/>
            <a:ext cx="1046923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8070574" y="5560423"/>
            <a:ext cx="1537252" cy="3632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9766852" y="4929809"/>
            <a:ext cx="901148" cy="32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318195" y="5817704"/>
            <a:ext cx="3034605" cy="3686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077" y="-3593197"/>
            <a:ext cx="2095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lamada rectangular 13"/>
          <p:cNvSpPr/>
          <p:nvPr/>
        </p:nvSpPr>
        <p:spPr>
          <a:xfrm>
            <a:off x="427949" y="202095"/>
            <a:ext cx="5468361" cy="6467061"/>
          </a:xfrm>
          <a:prstGeom prst="wedgeRectCallout">
            <a:avLst>
              <a:gd name="adj1" fmla="val -20085"/>
              <a:gd name="adj2" fmla="val 50000"/>
            </a:avLst>
          </a:prstGeom>
          <a:solidFill>
            <a:schemeClr val="accent5">
              <a:lumMod val="50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s-ES" dirty="0"/>
          </a:p>
          <a:p>
            <a:pPr lvl="2"/>
            <a:endParaRPr lang="es-ES" dirty="0"/>
          </a:p>
          <a:p>
            <a:pPr lvl="2"/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Escritos en el exilio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Reino del Norte y de Judá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Pregunta: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   ¿Cómo acabamos en el exilio?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Respuesta: 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   Los reyes gobernaron mal al pueblo y se  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   desobedeció a Dios y sus mandamientos.  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Cuentan lo malo de David y Salomón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Cuentan la historia desde el pacto hasta el exilio.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esperanza si se arrepienten y vuelven a Dios. </a:t>
            </a:r>
          </a:p>
        </p:txBody>
      </p:sp>
      <p:sp>
        <p:nvSpPr>
          <p:cNvPr id="15" name="Llamada rectangular 14"/>
          <p:cNvSpPr/>
          <p:nvPr/>
        </p:nvSpPr>
        <p:spPr>
          <a:xfrm>
            <a:off x="6562166" y="202095"/>
            <a:ext cx="5365556" cy="6467061"/>
          </a:xfrm>
          <a:prstGeom prst="wedgeRectCallout">
            <a:avLst>
              <a:gd name="adj1" fmla="val -20085"/>
              <a:gd name="adj2" fmla="val 50000"/>
            </a:avLst>
          </a:prstGeom>
          <a:solidFill>
            <a:schemeClr val="accent5">
              <a:lumMod val="50000"/>
            </a:schemeClr>
          </a:solidFill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s-ES" dirty="0"/>
          </a:p>
          <a:p>
            <a:pPr lvl="2"/>
            <a:endParaRPr lang="es-ES" dirty="0"/>
          </a:p>
          <a:p>
            <a:pPr lvl="2"/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Comic Sans MS" panose="030F07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Escrito mucho después del exilio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Sólo habla de Judá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Pregunta: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   ¿Seguimos siendo el pueblo de Dios? 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   ¿Tenemos un futuro?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Sólo cuentan lo bueno de David y Salomón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Cuenta la historia desde Adán hasta el exilio.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Respuesta: Hay esperanza: no se trata del reinado de la dinastía de David, sino del reinado de Dios. El trono es de Dios, y Él cumplirá todas sus promesas a su debido tiempo.</a:t>
            </a:r>
            <a:endParaRPr lang="en-US" sz="2000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>
              <a:latin typeface="Comic Sans MS" panose="030F0702030302020204" pitchFamily="66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16" name="Llamada rectangular 15"/>
          <p:cNvSpPr/>
          <p:nvPr/>
        </p:nvSpPr>
        <p:spPr>
          <a:xfrm>
            <a:off x="1763933" y="333276"/>
            <a:ext cx="2796391" cy="486464"/>
          </a:xfrm>
          <a:prstGeom prst="wedgeRectCallout">
            <a:avLst>
              <a:gd name="adj1" fmla="val -20496"/>
              <a:gd name="adj2" fmla="val 48948"/>
            </a:avLst>
          </a:prstGeom>
          <a:solidFill>
            <a:srgbClr val="FF6D6D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Samuel - Reyes</a:t>
            </a:r>
          </a:p>
        </p:txBody>
      </p:sp>
      <p:sp>
        <p:nvSpPr>
          <p:cNvPr id="17" name="Llamada rectangular 16"/>
          <p:cNvSpPr/>
          <p:nvPr/>
        </p:nvSpPr>
        <p:spPr>
          <a:xfrm>
            <a:off x="7967510" y="319227"/>
            <a:ext cx="2796391" cy="486464"/>
          </a:xfrm>
          <a:prstGeom prst="wedgeRectCallout">
            <a:avLst>
              <a:gd name="adj1" fmla="val -20496"/>
              <a:gd name="adj2" fmla="val 48948"/>
            </a:avLst>
          </a:prstGeom>
          <a:solidFill>
            <a:srgbClr val="FF6D6D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nvex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Crónicas</a:t>
            </a:r>
          </a:p>
        </p:txBody>
      </p:sp>
    </p:spTree>
    <p:extLst>
      <p:ext uri="{BB962C8B-B14F-4D97-AF65-F5344CB8AC3E}">
        <p14:creationId xmlns:p14="http://schemas.microsoft.com/office/powerpoint/2010/main" val="301717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1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0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6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0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4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-19035"/>
            <a:ext cx="12192000" cy="69764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Llamada rectangular 14"/>
          <p:cNvSpPr/>
          <p:nvPr/>
        </p:nvSpPr>
        <p:spPr>
          <a:xfrm>
            <a:off x="1821845" y="935674"/>
            <a:ext cx="7994210" cy="908513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es más grande que nosotros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 descr="Image result for emoticon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083" y="338683"/>
            <a:ext cx="1097280" cy="1084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Llamada rectangular 12"/>
          <p:cNvSpPr/>
          <p:nvPr/>
        </p:nvSpPr>
        <p:spPr>
          <a:xfrm>
            <a:off x="1821845" y="2245332"/>
            <a:ext cx="7994210" cy="908513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Matar era normal en aquella época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72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-19035"/>
            <a:ext cx="12192000" cy="69764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Llamada rectangular 14"/>
          <p:cNvSpPr/>
          <p:nvPr/>
        </p:nvSpPr>
        <p:spPr>
          <a:xfrm>
            <a:off x="1821845" y="935674"/>
            <a:ext cx="7994210" cy="908513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es más grande que nosotros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 descr="Image result for emoticon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083" y="338683"/>
            <a:ext cx="1097280" cy="1084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Llamada rectangular 12"/>
          <p:cNvSpPr/>
          <p:nvPr/>
        </p:nvSpPr>
        <p:spPr>
          <a:xfrm>
            <a:off x="1821845" y="2245332"/>
            <a:ext cx="7994210" cy="908513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Matar era normal en aquella época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lamada rectangular 13"/>
          <p:cNvSpPr/>
          <p:nvPr/>
        </p:nvSpPr>
        <p:spPr>
          <a:xfrm>
            <a:off x="1367400" y="3706239"/>
            <a:ext cx="8903100" cy="1182769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en el A.T. Dios se presenta como un Dios de amor y misericordia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2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13183" y="768626"/>
            <a:ext cx="10429460" cy="53803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0" y="-19035"/>
            <a:ext cx="12192000" cy="69764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Llamada rectangular 14"/>
          <p:cNvSpPr/>
          <p:nvPr/>
        </p:nvSpPr>
        <p:spPr>
          <a:xfrm>
            <a:off x="1821845" y="935674"/>
            <a:ext cx="7994210" cy="908513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 es más grande que nosotros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n 18" descr="Image result for emoticon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083" y="338683"/>
            <a:ext cx="1097280" cy="1084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Llamada rectangular 12"/>
          <p:cNvSpPr/>
          <p:nvPr/>
        </p:nvSpPr>
        <p:spPr>
          <a:xfrm>
            <a:off x="1821845" y="2245332"/>
            <a:ext cx="7994210" cy="908513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Matar era normal en aquella época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lamada rectangular 13"/>
          <p:cNvSpPr/>
          <p:nvPr/>
        </p:nvSpPr>
        <p:spPr>
          <a:xfrm>
            <a:off x="1367400" y="3706239"/>
            <a:ext cx="8903100" cy="1182769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en el A.T. Dios se presenta como un Dios de amor y misericordia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lamada rectangular 19"/>
          <p:cNvSpPr/>
          <p:nvPr/>
        </p:nvSpPr>
        <p:spPr>
          <a:xfrm>
            <a:off x="1821845" y="5332571"/>
            <a:ext cx="7994210" cy="908513"/>
          </a:xfrm>
          <a:prstGeom prst="wedgeRectCallout">
            <a:avLst>
              <a:gd name="adj1" fmla="val -22635"/>
              <a:gd name="adj2" fmla="val 46944"/>
            </a:avLst>
          </a:prstGeom>
          <a:solidFill>
            <a:schemeClr val="bg1"/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3600" b="1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Recibieron lo que se merecían</a:t>
            </a:r>
          </a:p>
          <a:p>
            <a:pPr algn="ctr"/>
            <a:endParaRPr lang="es-E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4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lamada de nube 4"/>
          <p:cNvSpPr/>
          <p:nvPr/>
        </p:nvSpPr>
        <p:spPr>
          <a:xfrm>
            <a:off x="1859870" y="1667538"/>
            <a:ext cx="7918160" cy="3582558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¿NECESITA DIOS SER JUSTIFICADO?</a:t>
            </a:r>
          </a:p>
        </p:txBody>
      </p:sp>
      <p:pic>
        <p:nvPicPr>
          <p:cNvPr id="6" name="Imagen 5" descr="Image result for emoticon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083" y="366137"/>
            <a:ext cx="1097280" cy="1084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301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Llamada rectangular 3"/>
          <p:cNvSpPr/>
          <p:nvPr/>
        </p:nvSpPr>
        <p:spPr>
          <a:xfrm>
            <a:off x="0" y="0"/>
            <a:ext cx="12192000" cy="6858000"/>
          </a:xfrm>
          <a:prstGeom prst="wedgeRectCallout">
            <a:avLst>
              <a:gd name="adj1" fmla="val -22681"/>
              <a:gd name="adj2" fmla="val 491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357" t="2307" r="588" b="2397"/>
          <a:stretch/>
        </p:blipFill>
        <p:spPr>
          <a:xfrm>
            <a:off x="753035" y="286871"/>
            <a:ext cx="10363200" cy="6293223"/>
          </a:xfrm>
          <a:prstGeom prst="rect">
            <a:avLst/>
          </a:prstGeom>
          <a:ln w="762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Llamada rectangular 5"/>
          <p:cNvSpPr/>
          <p:nvPr/>
        </p:nvSpPr>
        <p:spPr>
          <a:xfrm>
            <a:off x="1210235" y="582706"/>
            <a:ext cx="4473389" cy="5701553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“Toda Escritura está inspirada por Dios y es útil para enseñar y reprender, para corregir y educar en una vida de rectitud, para que el hombre de Dios esté capacitado y completamente preparado para hacer toda clase de bien.”</a:t>
            </a:r>
          </a:p>
          <a:p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2º Timoteo 3:16,17</a:t>
            </a:r>
          </a:p>
        </p:txBody>
      </p:sp>
      <p:sp>
        <p:nvSpPr>
          <p:cNvPr id="7" name="Llamada rectangular 6"/>
          <p:cNvSpPr/>
          <p:nvPr/>
        </p:nvSpPr>
        <p:spPr>
          <a:xfrm>
            <a:off x="6163235" y="582706"/>
            <a:ext cx="4473389" cy="5701553"/>
          </a:xfrm>
          <a:prstGeom prst="wedgeRectCallout">
            <a:avLst>
              <a:gd name="adj1" fmla="val -22837"/>
              <a:gd name="adj2" fmla="val 5007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6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1177</Words>
  <Application>Microsoft Office PowerPoint</Application>
  <PresentationFormat>Panorámica</PresentationFormat>
  <Paragraphs>574</Paragraphs>
  <Slides>45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Pili</cp:lastModifiedBy>
  <cp:revision>47</cp:revision>
  <dcterms:created xsi:type="dcterms:W3CDTF">2018-08-24T15:42:47Z</dcterms:created>
  <dcterms:modified xsi:type="dcterms:W3CDTF">2018-08-29T18:01:41Z</dcterms:modified>
</cp:coreProperties>
</file>